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</p:sldIdLst>
  <p:sldSz cx="9144000" cy="6858000"/>
  <p:notesSz cx="7010400" cy="9296400"/>
  <p:embeddedFontLst>
    <p:embeddedFont>
      <p:font typeface="Helvetica Neue" panose="020B0604020202020204"/>
      <p:regular r:id="rId62"/>
    </p:embeddedFont>
    <p:embeddedFont>
      <p:font typeface="Verdana" panose="020B0604030504040204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816" userDrawn="1">
          <p15:clr>
            <a:srgbClr val="A4A3A4"/>
          </p15:clr>
        </p15:guide>
        <p15:guide id="2" pos="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816"/>
        <p:guide pos="4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6" Type="http://schemas.openxmlformats.org/officeDocument/2006/relationships/font" Target="fonts/font5.fntdata"/><Relationship Id="rId65" Type="http://schemas.openxmlformats.org/officeDocument/2006/relationships/font" Target="fonts/font4.fntdata"/><Relationship Id="rId64" Type="http://schemas.openxmlformats.org/officeDocument/2006/relationships/font" Target="fonts/font3.fntdata"/><Relationship Id="rId63" Type="http://schemas.openxmlformats.org/officeDocument/2006/relationships/font" Target="fonts/font2.fntdata"/><Relationship Id="rId62" Type="http://schemas.openxmlformats.org/officeDocument/2006/relationships/font" Target="fonts/font1.fntdata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3.xml"/><Relationship Id="rId59" Type="http://schemas.openxmlformats.org/officeDocument/2006/relationships/presProps" Target="presProps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3036888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973513" y="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832850"/>
            <a:ext cx="3036888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fld>
            <a:endParaRPr sz="12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 txBox="1"/>
          <p:nvPr>
            <p:ph type="sldNum" idx="12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66" name="Google Shape;66;p1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" name="Google Shape;67;p1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" name="Google Shape;125;p10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31" name="Google Shape;131;p11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 txBox="1"/>
          <p:nvPr>
            <p:ph type="sldNum" idx="12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37" name="Google Shape;137;p12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" name="Google Shape;138;p12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3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Google Shape;145;p13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:notes"/>
          <p:cNvSpPr txBox="1"/>
          <p:nvPr>
            <p:ph type="sldNum" idx="12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51" name="Google Shape;151;p14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2" name="Google Shape;152;p14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158" name="Google Shape;158;p15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/>
          <p:cNvSpPr txBox="1"/>
          <p:nvPr>
            <p:ph type="sldNum" idx="12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64" name="Google Shape;164;p16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p16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:notes"/>
          <p:cNvSpPr txBox="1"/>
          <p:nvPr>
            <p:ph type="sldNum" idx="12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71" name="Google Shape;171;p17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p17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:notes"/>
          <p:cNvSpPr txBox="1"/>
          <p:nvPr>
            <p:ph type="sldNum" idx="12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79" name="Google Shape;179;p18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0" name="Google Shape;180;p18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:notes"/>
          <p:cNvSpPr txBox="1"/>
          <p:nvPr>
            <p:ph type="sldNum" idx="12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87" name="Google Shape;187;p19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Google Shape;188;p19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/>
          <p:nvPr>
            <p:ph type="sldNum" idx="12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72" name="Google Shape;72;p2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" name="Google Shape;73;p2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:notes"/>
          <p:cNvSpPr txBox="1"/>
          <p:nvPr>
            <p:ph type="sldNum" idx="12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95" name="Google Shape;195;p20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Google Shape;196;p20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21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:notes"/>
          <p:cNvSpPr txBox="1"/>
          <p:nvPr>
            <p:ph type="sldNum" idx="12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09" name="Google Shape;209;p22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" name="Google Shape;210;p22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216" name="Google Shape;216;p23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222" name="Google Shape;222;p24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228" name="Google Shape;228;p25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234" name="Google Shape;234;p26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240" name="Google Shape;240;p27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:notes"/>
          <p:cNvSpPr txBox="1"/>
          <p:nvPr>
            <p:ph type="sldNum" idx="12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46" name="Google Shape;246;p28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7" name="Google Shape;247;p28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254" name="Google Shape;254;p29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" name="Google Shape;79;p3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265" name="Google Shape;265;p30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273" name="Google Shape;273;p31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2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279" name="Google Shape;279;p32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:notes"/>
          <p:cNvSpPr txBox="1"/>
          <p:nvPr>
            <p:ph type="sldNum" idx="12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85" name="Google Shape;285;p33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6" name="Google Shape;286;p33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:notes"/>
          <p:cNvSpPr txBox="1"/>
          <p:nvPr>
            <p:ph type="sldNum" idx="12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92" name="Google Shape;292;p34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3" name="Google Shape;293;p34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300" name="Google Shape;300;p35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307" name="Google Shape;307;p36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:notes"/>
          <p:cNvSpPr txBox="1"/>
          <p:nvPr>
            <p:ph type="body" idx="1"/>
          </p:nvPr>
        </p:nvSpPr>
        <p:spPr>
          <a:xfrm>
            <a:off x="935038" y="4416425"/>
            <a:ext cx="5140200" cy="4181400"/>
          </a:xfrm>
          <a:prstGeom prst="rect">
            <a:avLst/>
          </a:prstGeom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313" name="Google Shape;313;p37:notes"/>
          <p:cNvSpPr/>
          <p:nvPr>
            <p:ph type="sldImg" idx="2"/>
          </p:nvPr>
        </p:nvSpPr>
        <p:spPr>
          <a:xfrm>
            <a:off x="1182688" y="698500"/>
            <a:ext cx="4646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:notes"/>
          <p:cNvSpPr txBox="1"/>
          <p:nvPr>
            <p:ph type="body" idx="1"/>
          </p:nvPr>
        </p:nvSpPr>
        <p:spPr>
          <a:xfrm>
            <a:off x="935038" y="4416425"/>
            <a:ext cx="5140200" cy="4181400"/>
          </a:xfrm>
          <a:prstGeom prst="rect">
            <a:avLst/>
          </a:prstGeom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320" name="Google Shape;320;p38:notes"/>
          <p:cNvSpPr/>
          <p:nvPr>
            <p:ph type="sldImg" idx="2"/>
          </p:nvPr>
        </p:nvSpPr>
        <p:spPr>
          <a:xfrm>
            <a:off x="1182688" y="698500"/>
            <a:ext cx="4646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:notes"/>
          <p:cNvSpPr txBox="1"/>
          <p:nvPr>
            <p:ph type="body" idx="1"/>
          </p:nvPr>
        </p:nvSpPr>
        <p:spPr>
          <a:xfrm>
            <a:off x="935038" y="4416425"/>
            <a:ext cx="5140200" cy="4181400"/>
          </a:xfrm>
          <a:prstGeom prst="rect">
            <a:avLst/>
          </a:prstGeom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327" name="Google Shape;327;p39:notes"/>
          <p:cNvSpPr/>
          <p:nvPr>
            <p:ph type="sldImg" idx="2"/>
          </p:nvPr>
        </p:nvSpPr>
        <p:spPr>
          <a:xfrm>
            <a:off x="1182688" y="698500"/>
            <a:ext cx="4646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85" name="Google Shape;85;p4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:notes"/>
          <p:cNvSpPr txBox="1"/>
          <p:nvPr>
            <p:ph type="body" idx="1"/>
          </p:nvPr>
        </p:nvSpPr>
        <p:spPr>
          <a:xfrm>
            <a:off x="935038" y="4416425"/>
            <a:ext cx="5140200" cy="4181400"/>
          </a:xfrm>
          <a:prstGeom prst="rect">
            <a:avLst/>
          </a:prstGeom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333" name="Google Shape;333;p40:notes"/>
          <p:cNvSpPr/>
          <p:nvPr>
            <p:ph type="sldImg" idx="2"/>
          </p:nvPr>
        </p:nvSpPr>
        <p:spPr>
          <a:xfrm>
            <a:off x="1182688" y="698500"/>
            <a:ext cx="4646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:notes"/>
          <p:cNvSpPr txBox="1"/>
          <p:nvPr>
            <p:ph type="body" idx="1"/>
          </p:nvPr>
        </p:nvSpPr>
        <p:spPr>
          <a:xfrm>
            <a:off x="935038" y="4416425"/>
            <a:ext cx="5140200" cy="4181400"/>
          </a:xfrm>
          <a:prstGeom prst="rect">
            <a:avLst/>
          </a:prstGeom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339" name="Google Shape;339;p41:notes"/>
          <p:cNvSpPr/>
          <p:nvPr>
            <p:ph type="sldImg" idx="2"/>
          </p:nvPr>
        </p:nvSpPr>
        <p:spPr>
          <a:xfrm>
            <a:off x="1182688" y="698500"/>
            <a:ext cx="4646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:notes"/>
          <p:cNvSpPr txBox="1"/>
          <p:nvPr>
            <p:ph type="body" idx="1"/>
          </p:nvPr>
        </p:nvSpPr>
        <p:spPr>
          <a:xfrm>
            <a:off x="935038" y="4416425"/>
            <a:ext cx="5140200" cy="4181400"/>
          </a:xfrm>
          <a:prstGeom prst="rect">
            <a:avLst/>
          </a:prstGeom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345" name="Google Shape;345;p42:notes"/>
          <p:cNvSpPr/>
          <p:nvPr>
            <p:ph type="sldImg" idx="2"/>
          </p:nvPr>
        </p:nvSpPr>
        <p:spPr>
          <a:xfrm>
            <a:off x="1182688" y="698500"/>
            <a:ext cx="4646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9:notes"/>
          <p:cNvSpPr txBox="1"/>
          <p:nvPr>
            <p:ph type="sldNum" idx="12"/>
          </p:nvPr>
        </p:nvSpPr>
        <p:spPr>
          <a:xfrm>
            <a:off x="3973513" y="8832850"/>
            <a:ext cx="30369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352" name="Google Shape;352;p49:notes"/>
          <p:cNvSpPr/>
          <p:nvPr>
            <p:ph type="sldImg" idx="2"/>
          </p:nvPr>
        </p:nvSpPr>
        <p:spPr>
          <a:xfrm>
            <a:off x="1182688" y="698500"/>
            <a:ext cx="4646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3" name="Google Shape;353;p49:notes"/>
          <p:cNvSpPr txBox="1"/>
          <p:nvPr>
            <p:ph type="body" idx="1"/>
          </p:nvPr>
        </p:nvSpPr>
        <p:spPr>
          <a:xfrm>
            <a:off x="935038" y="4416425"/>
            <a:ext cx="5140200" cy="4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:notes"/>
          <p:cNvSpPr txBox="1"/>
          <p:nvPr>
            <p:ph type="sldNum" idx="12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359" name="Google Shape;359;p50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0" name="Google Shape;360;p50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:notes"/>
          <p:cNvSpPr txBox="1"/>
          <p:nvPr>
            <p:ph type="sldNum" idx="12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366" name="Google Shape;366;p51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7" name="Google Shape;367;p51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:notes"/>
          <p:cNvSpPr txBox="1"/>
          <p:nvPr>
            <p:ph type="sldNum" idx="12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373" name="Google Shape;373;p53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4" name="Google Shape;374;p53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4:notes"/>
          <p:cNvSpPr txBox="1"/>
          <p:nvPr>
            <p:ph type="sldNum" idx="12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381" name="Google Shape;381;p54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2" name="Google Shape;382;p54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389" name="Google Shape;389;p55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6:notes"/>
          <p:cNvSpPr txBox="1"/>
          <p:nvPr>
            <p:ph type="sldNum" idx="12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397" name="Google Shape;397;p56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8" name="Google Shape;398;p56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/>
          <p:nvPr>
            <p:ph type="sldNum" idx="12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91" name="Google Shape;91;p5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" name="Google Shape;92;p5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8:notes"/>
          <p:cNvSpPr txBox="1"/>
          <p:nvPr/>
        </p:nvSpPr>
        <p:spPr>
          <a:xfrm>
            <a:off x="3973513" y="8853488"/>
            <a:ext cx="305593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00" tIns="45800" rIns="91600" bIns="45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404" name="Google Shape;404;p58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5" name="Google Shape;405;p58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:notes"/>
          <p:cNvSpPr txBox="1"/>
          <p:nvPr>
            <p:ph type="sldNum" idx="12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411" name="Google Shape;411;p59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2" name="Google Shape;412;p59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:notes"/>
          <p:cNvSpPr txBox="1"/>
          <p:nvPr>
            <p:ph type="sldNum" idx="12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418" name="Google Shape;418;p60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9" name="Google Shape;419;p60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Google Shape;425;p61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:notes"/>
          <p:cNvSpPr txBox="1"/>
          <p:nvPr>
            <p:ph type="sldNum" idx="12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431" name="Google Shape;431;p62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2" name="Google Shape;432;p62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:notes"/>
          <p:cNvSpPr txBox="1"/>
          <p:nvPr>
            <p:ph type="sldNum" idx="12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439" name="Google Shape;439;p63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0" name="Google Shape;440;p63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p6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 txBox="1"/>
          <p:nvPr>
            <p:ph type="sldNum" idx="12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04" name="Google Shape;104;p7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" name="Google Shape;105;p7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p8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/>
          <p:nvPr>
            <p:ph type="sldImg" idx="2"/>
          </p:nvPr>
        </p:nvSpPr>
        <p:spPr>
          <a:xfrm>
            <a:off x="1182688" y="698500"/>
            <a:ext cx="46466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p9:notes"/>
          <p:cNvSpPr txBox="1"/>
          <p:nvPr>
            <p:ph type="body" idx="1"/>
          </p:nvPr>
        </p:nvSpPr>
        <p:spPr>
          <a:xfrm>
            <a:off x="935038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matchingName="Title Slid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65"/>
          <p:cNvGrpSpPr/>
          <p:nvPr/>
        </p:nvGrpSpPr>
        <p:grpSpPr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23" name="Google Shape;23;p65"/>
            <p:cNvSpPr/>
            <p:nvPr/>
          </p:nvSpPr>
          <p:spPr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24" name="Google Shape;24;p65"/>
            <p:cNvSpPr/>
            <p:nvPr/>
          </p:nvSpPr>
          <p:spPr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  <p:sp>
          <p:nvSpPr>
            <p:cNvPr id="25" name="Google Shape;25;p65"/>
            <p:cNvSpPr/>
            <p:nvPr/>
          </p:nvSpPr>
          <p:spPr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endParaRPr>
            </a:p>
          </p:txBody>
        </p:sp>
      </p:grpSp>
      <p:sp>
        <p:nvSpPr>
          <p:cNvPr id="26" name="Google Shape;26;p65"/>
          <p:cNvSpPr txBox="1"/>
          <p:nvPr/>
        </p:nvSpPr>
        <p:spPr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336699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Silberschatz, Galvin and Gagne ©2018</a:t>
            </a:r>
            <a:endParaRPr lang="en-US" sz="1000" b="1" i="0" u="none" strike="noStrike" cap="none">
              <a:solidFill>
                <a:srgbClr val="336699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27" name="Google Shape;27;p65"/>
          <p:cNvSpPr txBox="1"/>
          <p:nvPr/>
        </p:nvSpPr>
        <p:spPr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336699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Operating System Concepts – 10</a:t>
            </a:r>
            <a:r>
              <a:rPr lang="en-US" sz="1000" b="1" i="0" u="none" strike="noStrike" cap="none" baseline="30000">
                <a:solidFill>
                  <a:srgbClr val="336699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th</a:t>
            </a:r>
            <a:r>
              <a:rPr lang="en-US" sz="1000" b="1" i="0" u="none" strike="noStrike" cap="none">
                <a:solidFill>
                  <a:srgbClr val="336699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Edition</a:t>
            </a:r>
            <a:endParaRPr lang="en-US" sz="1000" b="1" i="0" u="none" strike="noStrike" cap="none">
              <a:solidFill>
                <a:srgbClr val="336699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8" name="Google Shape;28;p65" descr="dino_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360738" y="4157663"/>
            <a:ext cx="2062162" cy="1593850"/>
          </a:xfrm>
          <a:prstGeom prst="rect">
            <a:avLst/>
          </a:prstGeom>
          <a:noFill/>
          <a:ln w="76200" cap="flat" cmpd="sng">
            <a:solidFill>
              <a:srgbClr val="336699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29" name="Google Shape;29;p65"/>
          <p:cNvSpPr/>
          <p:nvPr/>
        </p:nvSpPr>
        <p:spPr>
          <a:xfrm>
            <a:off x="3224213" y="4006850"/>
            <a:ext cx="2336800" cy="1887538"/>
          </a:xfrm>
          <a:prstGeom prst="rect">
            <a:avLst/>
          </a:prstGeom>
          <a:noFill/>
          <a:ln w="57150" cap="flat" cmpd="thinThick">
            <a:solidFill>
              <a:srgbClr val="66CC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30" name="Google Shape;30;p65"/>
          <p:cNvSpPr txBox="1"/>
          <p:nvPr>
            <p:ph type="ctrTitle"/>
          </p:nvPr>
        </p:nvSpPr>
        <p:spPr>
          <a:xfrm>
            <a:off x="685800" y="685800"/>
            <a:ext cx="7772400" cy="212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4"/>
          <p:cNvSpPr txBox="1"/>
          <p:nvPr>
            <p:ph type="title"/>
          </p:nvPr>
        </p:nvSpPr>
        <p:spPr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4"/>
          <p:cNvSpPr txBox="1"/>
          <p:nvPr>
            <p:ph type="body" idx="1"/>
          </p:nvPr>
        </p:nvSpPr>
        <p:spPr>
          <a:xfrm rot="5400000">
            <a:off x="2405063" y="-365125"/>
            <a:ext cx="4530725" cy="772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4330" algn="l">
              <a:spcBef>
                <a:spcPts val="63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spcBef>
                <a:spcPts val="630"/>
              </a:spcBef>
              <a:spcAft>
                <a:spcPts val="0"/>
              </a:spcAft>
              <a:buSzPts val="1980"/>
              <a:buChar char="•"/>
              <a:defRPr/>
            </a:lvl2pPr>
            <a:lvl3pPr marL="1371600" lvl="2" indent="-314325" algn="l">
              <a:spcBef>
                <a:spcPts val="630"/>
              </a:spcBef>
              <a:spcAft>
                <a:spcPts val="0"/>
              </a:spcAft>
              <a:buSzPts val="1350"/>
              <a:buChar char="4"/>
              <a:defRPr/>
            </a:lvl3pPr>
            <a:lvl4pPr marL="1828800" lvl="3" indent="-314325" algn="l">
              <a:spcBef>
                <a:spcPts val="630"/>
              </a:spcBef>
              <a:spcAft>
                <a:spcPts val="0"/>
              </a:spcAft>
              <a:buSzPts val="1350"/>
              <a:buChar char="–"/>
              <a:defRPr/>
            </a:lvl4pPr>
            <a:lvl5pPr marL="2286000" lvl="4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5pPr>
            <a:lvl6pPr marL="2743200" lvl="5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6pPr>
            <a:lvl7pPr marL="3200400" lvl="6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7pPr>
            <a:lvl8pPr marL="3657600" lvl="7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8pPr>
            <a:lvl9pPr marL="4114800" lvl="8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5"/>
          <p:cNvSpPr txBox="1"/>
          <p:nvPr>
            <p:ph type="title"/>
          </p:nvPr>
        </p:nvSpPr>
        <p:spPr>
          <a:xfrm rot="5400000">
            <a:off x="5220494" y="1948657"/>
            <a:ext cx="5486400" cy="214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5"/>
          <p:cNvSpPr txBox="1"/>
          <p:nvPr>
            <p:ph type="body" idx="1"/>
          </p:nvPr>
        </p:nvSpPr>
        <p:spPr>
          <a:xfrm rot="5400000">
            <a:off x="854869" y="-119856"/>
            <a:ext cx="5486400" cy="628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4330" algn="l">
              <a:spcBef>
                <a:spcPts val="63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spcBef>
                <a:spcPts val="630"/>
              </a:spcBef>
              <a:spcAft>
                <a:spcPts val="0"/>
              </a:spcAft>
              <a:buSzPts val="1980"/>
              <a:buChar char="•"/>
              <a:defRPr/>
            </a:lvl2pPr>
            <a:lvl3pPr marL="1371600" lvl="2" indent="-314325" algn="l">
              <a:spcBef>
                <a:spcPts val="630"/>
              </a:spcBef>
              <a:spcAft>
                <a:spcPts val="0"/>
              </a:spcAft>
              <a:buSzPts val="1350"/>
              <a:buChar char="4"/>
              <a:defRPr/>
            </a:lvl3pPr>
            <a:lvl4pPr marL="1828800" lvl="3" indent="-314325" algn="l">
              <a:spcBef>
                <a:spcPts val="630"/>
              </a:spcBef>
              <a:spcAft>
                <a:spcPts val="0"/>
              </a:spcAft>
              <a:buSzPts val="1350"/>
              <a:buChar char="–"/>
              <a:defRPr/>
            </a:lvl4pPr>
            <a:lvl5pPr marL="2286000" lvl="4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5pPr>
            <a:lvl6pPr marL="2743200" lvl="5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6pPr>
            <a:lvl7pPr marL="3200400" lvl="6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7pPr>
            <a:lvl8pPr marL="3657600" lvl="7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8pPr>
            <a:lvl9pPr marL="4114800" lvl="8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6"/>
          <p:cNvSpPr txBox="1"/>
          <p:nvPr>
            <p:ph type="title"/>
          </p:nvPr>
        </p:nvSpPr>
        <p:spPr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6"/>
          <p:cNvSpPr txBox="1"/>
          <p:nvPr>
            <p:ph type="body" idx="1"/>
          </p:nvPr>
        </p:nvSpPr>
        <p:spPr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4330" algn="l">
              <a:spcBef>
                <a:spcPts val="63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spcBef>
                <a:spcPts val="630"/>
              </a:spcBef>
              <a:spcAft>
                <a:spcPts val="0"/>
              </a:spcAft>
              <a:buSzPts val="1980"/>
              <a:buChar char="•"/>
              <a:defRPr/>
            </a:lvl2pPr>
            <a:lvl3pPr marL="1371600" lvl="2" indent="-314325" algn="l">
              <a:spcBef>
                <a:spcPts val="630"/>
              </a:spcBef>
              <a:spcAft>
                <a:spcPts val="0"/>
              </a:spcAft>
              <a:buSzPts val="1350"/>
              <a:buChar char="4"/>
              <a:defRPr/>
            </a:lvl3pPr>
            <a:lvl4pPr marL="1828800" lvl="3" indent="-314325" algn="l">
              <a:spcBef>
                <a:spcPts val="630"/>
              </a:spcBef>
              <a:spcAft>
                <a:spcPts val="0"/>
              </a:spcAft>
              <a:buSzPts val="1350"/>
              <a:buChar char="–"/>
              <a:defRPr/>
            </a:lvl4pPr>
            <a:lvl5pPr marL="2286000" lvl="4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5pPr>
            <a:lvl6pPr marL="2743200" lvl="5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6pPr>
            <a:lvl7pPr marL="3200400" lvl="6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7pPr>
            <a:lvl8pPr marL="3657600" lvl="7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8pPr>
            <a:lvl9pPr marL="4114800" lvl="8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7"/>
          <p:cNvSpPr txBox="1"/>
          <p:nvPr>
            <p:ph type="title"/>
          </p:nvPr>
        </p:nvSpPr>
        <p:spPr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9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2200"/>
              <a:buNone/>
              <a:defRPr sz="2000"/>
            </a:lvl1pPr>
            <a:lvl2pPr marL="914400" lvl="1" indent="-228600" algn="l">
              <a:spcBef>
                <a:spcPts val="630"/>
              </a:spcBef>
              <a:spcAft>
                <a:spcPts val="0"/>
              </a:spcAft>
              <a:buSzPts val="1980"/>
              <a:buNone/>
              <a:defRPr sz="1800"/>
            </a:lvl2pPr>
            <a:lvl3pPr marL="1371600" lvl="2" indent="-228600" algn="l">
              <a:spcBef>
                <a:spcPts val="560"/>
              </a:spcBef>
              <a:spcAft>
                <a:spcPts val="0"/>
              </a:spcAft>
              <a:buSzPts val="1200"/>
              <a:buNone/>
              <a:defRPr sz="1600"/>
            </a:lvl3pPr>
            <a:lvl4pPr marL="1828800" lvl="3" indent="-228600" algn="l">
              <a:spcBef>
                <a:spcPts val="490"/>
              </a:spcBef>
              <a:spcAft>
                <a:spcPts val="0"/>
              </a:spcAft>
              <a:buSzPts val="1050"/>
              <a:buFont typeface="Helvetica Neue" panose="020B0604020202020204"/>
              <a:buNone/>
              <a:defRPr sz="1400"/>
            </a:lvl4pPr>
            <a:lvl5pPr marL="2286000" lvl="4" indent="-228600" algn="l">
              <a:spcBef>
                <a:spcPts val="490"/>
              </a:spcBef>
              <a:spcAft>
                <a:spcPts val="0"/>
              </a:spcAft>
              <a:buSzPts val="1050"/>
              <a:buFont typeface="Helvetica Neue" panose="020B0604020202020204"/>
              <a:buNone/>
              <a:defRPr sz="1400"/>
            </a:lvl5pPr>
            <a:lvl6pPr marL="2743200" lvl="5" indent="-228600" algn="l">
              <a:spcBef>
                <a:spcPts val="490"/>
              </a:spcBef>
              <a:spcAft>
                <a:spcPts val="0"/>
              </a:spcAft>
              <a:buSzPts val="1050"/>
              <a:buFont typeface="Helvetica Neue" panose="020B0604020202020204"/>
              <a:buNone/>
              <a:defRPr sz="1400"/>
            </a:lvl6pPr>
            <a:lvl7pPr marL="3200400" lvl="6" indent="-228600" algn="l">
              <a:spcBef>
                <a:spcPts val="490"/>
              </a:spcBef>
              <a:spcAft>
                <a:spcPts val="0"/>
              </a:spcAft>
              <a:buSzPts val="1050"/>
              <a:buFont typeface="Helvetica Neue" panose="020B0604020202020204"/>
              <a:buNone/>
              <a:defRPr sz="1400"/>
            </a:lvl7pPr>
            <a:lvl8pPr marL="3657600" lvl="7" indent="-228600" algn="l">
              <a:spcBef>
                <a:spcPts val="490"/>
              </a:spcBef>
              <a:spcAft>
                <a:spcPts val="0"/>
              </a:spcAft>
              <a:buSzPts val="1050"/>
              <a:buFont typeface="Helvetica Neue" panose="020B0604020202020204"/>
              <a:buNone/>
              <a:defRPr sz="1400"/>
            </a:lvl8pPr>
            <a:lvl9pPr marL="4114800" lvl="8" indent="-228600" algn="l">
              <a:spcBef>
                <a:spcPts val="490"/>
              </a:spcBef>
              <a:spcAft>
                <a:spcPts val="0"/>
              </a:spcAft>
              <a:buSzPts val="1050"/>
              <a:buFont typeface="Helvetica Neue" panose="020B0604020202020204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0"/>
          <p:cNvSpPr txBox="1"/>
          <p:nvPr>
            <p:ph type="title"/>
          </p:nvPr>
        </p:nvSpPr>
        <p:spPr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0"/>
          <p:cNvSpPr txBox="1"/>
          <p:nvPr>
            <p:ph type="body" idx="1"/>
          </p:nvPr>
        </p:nvSpPr>
        <p:spPr>
          <a:xfrm>
            <a:off x="806450" y="1233488"/>
            <a:ext cx="4038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24180" algn="l">
              <a:spcBef>
                <a:spcPts val="980"/>
              </a:spcBef>
              <a:spcAft>
                <a:spcPts val="0"/>
              </a:spcAft>
              <a:buSzPts val="3080"/>
              <a:buChar char="▪"/>
              <a:defRPr sz="2800"/>
            </a:lvl1pPr>
            <a:lvl2pPr marL="914400" lvl="1" indent="-396240" algn="l">
              <a:spcBef>
                <a:spcPts val="840"/>
              </a:spcBef>
              <a:spcAft>
                <a:spcPts val="0"/>
              </a:spcAft>
              <a:buSzPts val="2640"/>
              <a:buChar char="•"/>
              <a:defRPr sz="2400"/>
            </a:lvl2pPr>
            <a:lvl3pPr marL="1371600" lvl="2" indent="-323850" algn="l">
              <a:spcBef>
                <a:spcPts val="700"/>
              </a:spcBef>
              <a:spcAft>
                <a:spcPts val="0"/>
              </a:spcAft>
              <a:buSzPts val="1500"/>
              <a:buChar char="4"/>
              <a:defRPr sz="2000"/>
            </a:lvl3pPr>
            <a:lvl4pPr marL="1828800" lvl="3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 panose="020B0604020202020204"/>
              <a:buChar char="–"/>
              <a:defRPr sz="1800"/>
            </a:lvl4pPr>
            <a:lvl5pPr marL="2286000" lvl="4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 panose="020B0604020202020204"/>
              <a:buChar char="»"/>
              <a:defRPr sz="1800"/>
            </a:lvl5pPr>
            <a:lvl6pPr marL="2743200" lvl="5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 panose="020B0604020202020204"/>
              <a:buChar char="»"/>
              <a:defRPr sz="1800"/>
            </a:lvl6pPr>
            <a:lvl7pPr marL="3200400" lvl="6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 panose="020B0604020202020204"/>
              <a:buChar char="»"/>
              <a:defRPr sz="1800"/>
            </a:lvl7pPr>
            <a:lvl8pPr marL="3657600" lvl="7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 panose="020B0604020202020204"/>
              <a:buChar char="»"/>
              <a:defRPr sz="1800"/>
            </a:lvl8pPr>
            <a:lvl9pPr marL="4114800" lvl="8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 panose="020B0604020202020204"/>
              <a:buChar char="»"/>
              <a:defRPr sz="1800"/>
            </a:lvl9pPr>
          </a:lstStyle>
          <a:p/>
        </p:txBody>
      </p:sp>
      <p:sp>
        <p:nvSpPr>
          <p:cNvPr id="43" name="Google Shape;43;p70"/>
          <p:cNvSpPr txBox="1"/>
          <p:nvPr>
            <p:ph type="body" idx="2"/>
          </p:nvPr>
        </p:nvSpPr>
        <p:spPr>
          <a:xfrm>
            <a:off x="4997450" y="1233488"/>
            <a:ext cx="4038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24180" algn="l">
              <a:spcBef>
                <a:spcPts val="980"/>
              </a:spcBef>
              <a:spcAft>
                <a:spcPts val="0"/>
              </a:spcAft>
              <a:buSzPts val="3080"/>
              <a:buChar char="▪"/>
              <a:defRPr sz="2800"/>
            </a:lvl1pPr>
            <a:lvl2pPr marL="914400" lvl="1" indent="-396240" algn="l">
              <a:spcBef>
                <a:spcPts val="840"/>
              </a:spcBef>
              <a:spcAft>
                <a:spcPts val="0"/>
              </a:spcAft>
              <a:buSzPts val="2640"/>
              <a:buChar char="•"/>
              <a:defRPr sz="2400"/>
            </a:lvl2pPr>
            <a:lvl3pPr marL="1371600" lvl="2" indent="-323850" algn="l">
              <a:spcBef>
                <a:spcPts val="700"/>
              </a:spcBef>
              <a:spcAft>
                <a:spcPts val="0"/>
              </a:spcAft>
              <a:buSzPts val="1500"/>
              <a:buChar char="4"/>
              <a:defRPr sz="2000"/>
            </a:lvl3pPr>
            <a:lvl4pPr marL="1828800" lvl="3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 panose="020B0604020202020204"/>
              <a:buChar char="–"/>
              <a:defRPr sz="1800"/>
            </a:lvl4pPr>
            <a:lvl5pPr marL="2286000" lvl="4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 panose="020B0604020202020204"/>
              <a:buChar char="»"/>
              <a:defRPr sz="1800"/>
            </a:lvl5pPr>
            <a:lvl6pPr marL="2743200" lvl="5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 panose="020B0604020202020204"/>
              <a:buChar char="»"/>
              <a:defRPr sz="1800"/>
            </a:lvl6pPr>
            <a:lvl7pPr marL="3200400" lvl="6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 panose="020B0604020202020204"/>
              <a:buChar char="»"/>
              <a:defRPr sz="1800"/>
            </a:lvl7pPr>
            <a:lvl8pPr marL="3657600" lvl="7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 panose="020B0604020202020204"/>
              <a:buChar char="»"/>
              <a:defRPr sz="1800"/>
            </a:lvl8pPr>
            <a:lvl9pPr marL="4114800" lvl="8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 panose="020B0604020202020204"/>
              <a:buChar char="»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1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840"/>
              </a:spcBef>
              <a:spcAft>
                <a:spcPts val="0"/>
              </a:spcAft>
              <a:buSzPts val="2640"/>
              <a:buNone/>
              <a:defRPr sz="2400" b="1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2200"/>
              <a:buNone/>
              <a:defRPr sz="2000" b="1"/>
            </a:lvl2pPr>
            <a:lvl3pPr marL="1371600" lvl="2" indent="-228600" algn="l">
              <a:spcBef>
                <a:spcPts val="630"/>
              </a:spcBef>
              <a:spcAft>
                <a:spcPts val="0"/>
              </a:spcAft>
              <a:buSzPts val="1350"/>
              <a:buNone/>
              <a:defRPr sz="1800" b="1"/>
            </a:lvl3pPr>
            <a:lvl4pPr marL="1828800" lvl="3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 panose="020B0604020202020204"/>
              <a:buNone/>
              <a:defRPr sz="1600" b="1"/>
            </a:lvl4pPr>
            <a:lvl5pPr marL="2286000" lvl="4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 panose="020B0604020202020204"/>
              <a:buNone/>
              <a:defRPr sz="1600" b="1"/>
            </a:lvl5pPr>
            <a:lvl6pPr marL="2743200" lvl="5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 panose="020B0604020202020204"/>
              <a:buNone/>
              <a:defRPr sz="1600" b="1"/>
            </a:lvl6pPr>
            <a:lvl7pPr marL="3200400" lvl="6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 panose="020B0604020202020204"/>
              <a:buNone/>
              <a:defRPr sz="1600" b="1"/>
            </a:lvl7pPr>
            <a:lvl8pPr marL="3657600" lvl="7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 panose="020B0604020202020204"/>
              <a:buNone/>
              <a:defRPr sz="1600" b="1"/>
            </a:lvl8pPr>
            <a:lvl9pPr marL="4114800" lvl="8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 panose="020B0604020202020204"/>
              <a:buNone/>
              <a:defRPr sz="1600" b="1"/>
            </a:lvl9pPr>
          </a:lstStyle>
          <a:p/>
        </p:txBody>
      </p:sp>
      <p:sp>
        <p:nvSpPr>
          <p:cNvPr id="47" name="Google Shape;47;p71"/>
          <p:cNvSpPr txBox="1"/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6240" algn="l">
              <a:spcBef>
                <a:spcPts val="840"/>
              </a:spcBef>
              <a:spcAft>
                <a:spcPts val="0"/>
              </a:spcAft>
              <a:buSzPts val="2640"/>
              <a:buChar char="▪"/>
              <a:defRPr sz="2400"/>
            </a:lvl1pPr>
            <a:lvl2pPr marL="914400" lvl="1" indent="-368300" algn="l">
              <a:spcBef>
                <a:spcPts val="700"/>
              </a:spcBef>
              <a:spcAft>
                <a:spcPts val="0"/>
              </a:spcAft>
              <a:buSzPts val="2200"/>
              <a:buChar char="•"/>
              <a:defRPr sz="2000"/>
            </a:lvl2pPr>
            <a:lvl3pPr marL="1371600" lvl="2" indent="-314325" algn="l">
              <a:spcBef>
                <a:spcPts val="630"/>
              </a:spcBef>
              <a:spcAft>
                <a:spcPts val="0"/>
              </a:spcAft>
              <a:buSzPts val="1350"/>
              <a:buChar char="4"/>
              <a:defRPr sz="1800"/>
            </a:lvl3pPr>
            <a:lvl4pPr marL="1828800" lvl="3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 panose="020B0604020202020204"/>
              <a:buChar char="–"/>
              <a:defRPr sz="1600"/>
            </a:lvl4pPr>
            <a:lvl5pPr marL="2286000" lvl="4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 panose="020B0604020202020204"/>
              <a:buChar char="»"/>
              <a:defRPr sz="1600"/>
            </a:lvl5pPr>
            <a:lvl6pPr marL="2743200" lvl="5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 panose="020B0604020202020204"/>
              <a:buChar char="»"/>
              <a:defRPr sz="1600"/>
            </a:lvl6pPr>
            <a:lvl7pPr marL="3200400" lvl="6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 panose="020B0604020202020204"/>
              <a:buChar char="»"/>
              <a:defRPr sz="1600"/>
            </a:lvl7pPr>
            <a:lvl8pPr marL="3657600" lvl="7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 panose="020B0604020202020204"/>
              <a:buChar char="»"/>
              <a:defRPr sz="1600"/>
            </a:lvl8pPr>
            <a:lvl9pPr marL="4114800" lvl="8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 panose="020B0604020202020204"/>
              <a:buChar char="»"/>
              <a:defRPr sz="1600"/>
            </a:lvl9pPr>
          </a:lstStyle>
          <a:p/>
        </p:txBody>
      </p:sp>
      <p:sp>
        <p:nvSpPr>
          <p:cNvPr id="48" name="Google Shape;48;p71"/>
          <p:cNvSpPr txBox="1"/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840"/>
              </a:spcBef>
              <a:spcAft>
                <a:spcPts val="0"/>
              </a:spcAft>
              <a:buSzPts val="2640"/>
              <a:buNone/>
              <a:defRPr sz="2400" b="1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2200"/>
              <a:buNone/>
              <a:defRPr sz="2000" b="1"/>
            </a:lvl2pPr>
            <a:lvl3pPr marL="1371600" lvl="2" indent="-228600" algn="l">
              <a:spcBef>
                <a:spcPts val="630"/>
              </a:spcBef>
              <a:spcAft>
                <a:spcPts val="0"/>
              </a:spcAft>
              <a:buSzPts val="1350"/>
              <a:buNone/>
              <a:defRPr sz="1800" b="1"/>
            </a:lvl3pPr>
            <a:lvl4pPr marL="1828800" lvl="3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 panose="020B0604020202020204"/>
              <a:buNone/>
              <a:defRPr sz="1600" b="1"/>
            </a:lvl4pPr>
            <a:lvl5pPr marL="2286000" lvl="4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 panose="020B0604020202020204"/>
              <a:buNone/>
              <a:defRPr sz="1600" b="1"/>
            </a:lvl5pPr>
            <a:lvl6pPr marL="2743200" lvl="5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 panose="020B0604020202020204"/>
              <a:buNone/>
              <a:defRPr sz="1600" b="1"/>
            </a:lvl6pPr>
            <a:lvl7pPr marL="3200400" lvl="6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 panose="020B0604020202020204"/>
              <a:buNone/>
              <a:defRPr sz="1600" b="1"/>
            </a:lvl7pPr>
            <a:lvl8pPr marL="3657600" lvl="7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 panose="020B0604020202020204"/>
              <a:buNone/>
              <a:defRPr sz="1600" b="1"/>
            </a:lvl8pPr>
            <a:lvl9pPr marL="4114800" lvl="8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 panose="020B0604020202020204"/>
              <a:buNone/>
              <a:defRPr sz="1600" b="1"/>
            </a:lvl9pPr>
          </a:lstStyle>
          <a:p/>
        </p:txBody>
      </p:sp>
      <p:sp>
        <p:nvSpPr>
          <p:cNvPr id="49" name="Google Shape;49;p71"/>
          <p:cNvSpPr txBox="1"/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6240" algn="l">
              <a:spcBef>
                <a:spcPts val="840"/>
              </a:spcBef>
              <a:spcAft>
                <a:spcPts val="0"/>
              </a:spcAft>
              <a:buSzPts val="2640"/>
              <a:buChar char="▪"/>
              <a:defRPr sz="2400"/>
            </a:lvl1pPr>
            <a:lvl2pPr marL="914400" lvl="1" indent="-368300" algn="l">
              <a:spcBef>
                <a:spcPts val="700"/>
              </a:spcBef>
              <a:spcAft>
                <a:spcPts val="0"/>
              </a:spcAft>
              <a:buSzPts val="2200"/>
              <a:buChar char="•"/>
              <a:defRPr sz="2000"/>
            </a:lvl2pPr>
            <a:lvl3pPr marL="1371600" lvl="2" indent="-314325" algn="l">
              <a:spcBef>
                <a:spcPts val="630"/>
              </a:spcBef>
              <a:spcAft>
                <a:spcPts val="0"/>
              </a:spcAft>
              <a:buSzPts val="1350"/>
              <a:buChar char="4"/>
              <a:defRPr sz="1800"/>
            </a:lvl3pPr>
            <a:lvl4pPr marL="1828800" lvl="3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 panose="020B0604020202020204"/>
              <a:buChar char="–"/>
              <a:defRPr sz="1600"/>
            </a:lvl4pPr>
            <a:lvl5pPr marL="2286000" lvl="4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 panose="020B0604020202020204"/>
              <a:buChar char="»"/>
              <a:defRPr sz="1600"/>
            </a:lvl5pPr>
            <a:lvl6pPr marL="2743200" lvl="5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 panose="020B0604020202020204"/>
              <a:buChar char="»"/>
              <a:defRPr sz="1600"/>
            </a:lvl6pPr>
            <a:lvl7pPr marL="3200400" lvl="6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 panose="020B0604020202020204"/>
              <a:buChar char="»"/>
              <a:defRPr sz="1600"/>
            </a:lvl7pPr>
            <a:lvl8pPr marL="3657600" lvl="7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 panose="020B0604020202020204"/>
              <a:buChar char="»"/>
              <a:defRPr sz="1600"/>
            </a:lvl8pPr>
            <a:lvl9pPr marL="4114800" lvl="8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 panose="020B0604020202020204"/>
              <a:buChar char="»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2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52120" algn="l">
              <a:spcBef>
                <a:spcPts val="1120"/>
              </a:spcBef>
              <a:spcAft>
                <a:spcPts val="0"/>
              </a:spcAft>
              <a:buSzPts val="3520"/>
              <a:buChar char="▪"/>
              <a:defRPr sz="3200"/>
            </a:lvl1pPr>
            <a:lvl2pPr marL="914400" lvl="1" indent="-424180" algn="l">
              <a:spcBef>
                <a:spcPts val="980"/>
              </a:spcBef>
              <a:spcAft>
                <a:spcPts val="0"/>
              </a:spcAft>
              <a:buSzPts val="3080"/>
              <a:buChar char="•"/>
              <a:defRPr sz="2800"/>
            </a:lvl2pPr>
            <a:lvl3pPr marL="1371600" lvl="2" indent="-342900" algn="l">
              <a:spcBef>
                <a:spcPts val="840"/>
              </a:spcBef>
              <a:spcAft>
                <a:spcPts val="0"/>
              </a:spcAft>
              <a:buSzPts val="1800"/>
              <a:buChar char="4"/>
              <a:defRPr sz="2400"/>
            </a:lvl3pPr>
            <a:lvl4pPr marL="1828800" lvl="3" indent="-323850" algn="l">
              <a:spcBef>
                <a:spcPts val="700"/>
              </a:spcBef>
              <a:spcAft>
                <a:spcPts val="0"/>
              </a:spcAft>
              <a:buSzPts val="1500"/>
              <a:buFont typeface="Helvetica Neue" panose="020B0604020202020204"/>
              <a:buChar char="–"/>
              <a:defRPr sz="2000"/>
            </a:lvl4pPr>
            <a:lvl5pPr marL="2286000" lvl="4" indent="-323850" algn="l">
              <a:spcBef>
                <a:spcPts val="700"/>
              </a:spcBef>
              <a:spcAft>
                <a:spcPts val="0"/>
              </a:spcAft>
              <a:buSzPts val="1500"/>
              <a:buFont typeface="Helvetica Neue" panose="020B0604020202020204"/>
              <a:buChar char="»"/>
              <a:defRPr sz="2000"/>
            </a:lvl5pPr>
            <a:lvl6pPr marL="2743200" lvl="5" indent="-323850" algn="l">
              <a:spcBef>
                <a:spcPts val="700"/>
              </a:spcBef>
              <a:spcAft>
                <a:spcPts val="0"/>
              </a:spcAft>
              <a:buSzPts val="1500"/>
              <a:buFont typeface="Helvetica Neue" panose="020B0604020202020204"/>
              <a:buChar char="»"/>
              <a:defRPr sz="2000"/>
            </a:lvl6pPr>
            <a:lvl7pPr marL="3200400" lvl="6" indent="-323850" algn="l">
              <a:spcBef>
                <a:spcPts val="700"/>
              </a:spcBef>
              <a:spcAft>
                <a:spcPts val="0"/>
              </a:spcAft>
              <a:buSzPts val="1500"/>
              <a:buFont typeface="Helvetica Neue" panose="020B0604020202020204"/>
              <a:buChar char="»"/>
              <a:defRPr sz="2000"/>
            </a:lvl7pPr>
            <a:lvl8pPr marL="3657600" lvl="7" indent="-323850" algn="l">
              <a:spcBef>
                <a:spcPts val="700"/>
              </a:spcBef>
              <a:spcAft>
                <a:spcPts val="0"/>
              </a:spcAft>
              <a:buSzPts val="1500"/>
              <a:buFont typeface="Helvetica Neue" panose="020B0604020202020204"/>
              <a:buChar char="»"/>
              <a:defRPr sz="2000"/>
            </a:lvl8pPr>
            <a:lvl9pPr marL="4114800" lvl="8" indent="-323850" algn="l">
              <a:spcBef>
                <a:spcPts val="700"/>
              </a:spcBef>
              <a:spcAft>
                <a:spcPts val="0"/>
              </a:spcAft>
              <a:buSzPts val="1500"/>
              <a:buFont typeface="Helvetica Neue" panose="020B0604020202020204"/>
              <a:buChar char="»"/>
              <a:defRPr sz="2000"/>
            </a:lvl9pPr>
          </a:lstStyle>
          <a:p/>
        </p:txBody>
      </p:sp>
      <p:sp>
        <p:nvSpPr>
          <p:cNvPr id="53" name="Google Shape;53;p72"/>
          <p:cNvSpPr txBox="1"/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90"/>
              </a:spcBef>
              <a:spcAft>
                <a:spcPts val="0"/>
              </a:spcAft>
              <a:buSzPts val="1540"/>
              <a:buNone/>
              <a:defRPr sz="1400"/>
            </a:lvl1pPr>
            <a:lvl2pPr marL="914400" lvl="1" indent="-228600" algn="l">
              <a:spcBef>
                <a:spcPts val="420"/>
              </a:spcBef>
              <a:spcAft>
                <a:spcPts val="0"/>
              </a:spcAft>
              <a:buSzPts val="1320"/>
              <a:buNone/>
              <a:defRPr sz="1200"/>
            </a:lvl2pPr>
            <a:lvl3pPr marL="1371600" lvl="2" indent="-228600" algn="l">
              <a:spcBef>
                <a:spcPts val="350"/>
              </a:spcBef>
              <a:spcAft>
                <a:spcPts val="0"/>
              </a:spcAft>
              <a:buSzPts val="750"/>
              <a:buNone/>
              <a:defRPr sz="1000"/>
            </a:lvl3pPr>
            <a:lvl4pPr marL="1828800" lvl="3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 panose="020B0604020202020204"/>
              <a:buNone/>
              <a:defRPr sz="900"/>
            </a:lvl4pPr>
            <a:lvl5pPr marL="2286000" lvl="4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 panose="020B0604020202020204"/>
              <a:buNone/>
              <a:defRPr sz="900"/>
            </a:lvl5pPr>
            <a:lvl6pPr marL="2743200" lvl="5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 panose="020B0604020202020204"/>
              <a:buNone/>
              <a:defRPr sz="900"/>
            </a:lvl6pPr>
            <a:lvl7pPr marL="3200400" lvl="6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 panose="020B0604020202020204"/>
              <a:buNone/>
              <a:defRPr sz="900"/>
            </a:lvl7pPr>
            <a:lvl8pPr marL="3657600" lvl="7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 panose="020B0604020202020204"/>
              <a:buNone/>
              <a:defRPr sz="900"/>
            </a:lvl8pPr>
            <a:lvl9pPr marL="4114800" lvl="8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 panose="020B0604020202020204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3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73"/>
          <p:cNvSpPr txBox="1"/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90"/>
              </a:spcBef>
              <a:spcAft>
                <a:spcPts val="0"/>
              </a:spcAft>
              <a:buSzPts val="1540"/>
              <a:buNone/>
              <a:defRPr sz="1400"/>
            </a:lvl1pPr>
            <a:lvl2pPr marL="914400" lvl="1" indent="-228600" algn="l">
              <a:spcBef>
                <a:spcPts val="420"/>
              </a:spcBef>
              <a:spcAft>
                <a:spcPts val="0"/>
              </a:spcAft>
              <a:buSzPts val="1320"/>
              <a:buNone/>
              <a:defRPr sz="1200"/>
            </a:lvl2pPr>
            <a:lvl3pPr marL="1371600" lvl="2" indent="-228600" algn="l">
              <a:spcBef>
                <a:spcPts val="350"/>
              </a:spcBef>
              <a:spcAft>
                <a:spcPts val="0"/>
              </a:spcAft>
              <a:buSzPts val="750"/>
              <a:buNone/>
              <a:defRPr sz="1000"/>
            </a:lvl3pPr>
            <a:lvl4pPr marL="1828800" lvl="3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 panose="020B0604020202020204"/>
              <a:buNone/>
              <a:defRPr sz="900"/>
            </a:lvl4pPr>
            <a:lvl5pPr marL="2286000" lvl="4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 panose="020B0604020202020204"/>
              <a:buNone/>
              <a:defRPr sz="900"/>
            </a:lvl5pPr>
            <a:lvl6pPr marL="2743200" lvl="5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 panose="020B0604020202020204"/>
              <a:buNone/>
              <a:defRPr sz="900"/>
            </a:lvl6pPr>
            <a:lvl7pPr marL="3200400" lvl="6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 panose="020B0604020202020204"/>
              <a:buNone/>
              <a:defRPr sz="900"/>
            </a:lvl7pPr>
            <a:lvl8pPr marL="3657600" lvl="7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 panose="020B0604020202020204"/>
              <a:buNone/>
              <a:defRPr sz="900"/>
            </a:lvl8pPr>
            <a:lvl9pPr marL="4114800" lvl="8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 panose="020B0604020202020204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3.jpeg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64" descr="dino_3"/>
          <p:cNvPicPr preferRelativeResize="0"/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64"/>
          <p:cNvSpPr txBox="1"/>
          <p:nvPr>
            <p:ph type="title"/>
          </p:nvPr>
        </p:nvSpPr>
        <p:spPr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" name="Google Shape;12;p64"/>
          <p:cNvSpPr txBox="1"/>
          <p:nvPr>
            <p:ph type="body" idx="1"/>
          </p:nvPr>
        </p:nvSpPr>
        <p:spPr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4330" algn="l" rtl="0"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98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1pPr>
            <a:lvl2pPr marL="914400" marR="0" lvl="1" indent="-354330" algn="l" rtl="0">
              <a:spcBef>
                <a:spcPts val="630"/>
              </a:spcBef>
              <a:spcAft>
                <a:spcPts val="0"/>
              </a:spcAft>
              <a:buClr>
                <a:srgbClr val="CC6600"/>
              </a:buClr>
              <a:buSzPts val="198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L="1371600" marR="0" lvl="2" indent="-314325" algn="l" rtl="0">
              <a:spcBef>
                <a:spcPts val="630"/>
              </a:spcBef>
              <a:spcAft>
                <a:spcPts val="0"/>
              </a:spcAft>
              <a:buClr>
                <a:srgbClr val="009900"/>
              </a:buClr>
              <a:buSzPts val="1350"/>
              <a:buFont typeface="Arimo"/>
              <a:buChar char="4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L="1828800" marR="0" lvl="3" indent="-314325" algn="l" rtl="0">
              <a:spcBef>
                <a:spcPts val="630"/>
              </a:spcBef>
              <a:spcAft>
                <a:spcPts val="0"/>
              </a:spcAft>
              <a:buClr>
                <a:schemeClr val="hlink"/>
              </a:buClr>
              <a:buSzPts val="1350"/>
              <a:buFont typeface="Helvetica Neue" panose="020B0604020202020204"/>
              <a:buChar char="–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L="2286000" marR="0" lvl="4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L="2743200" marR="0" lvl="5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6pPr>
            <a:lvl7pPr marL="3200400" marR="0" lvl="6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7pPr>
            <a:lvl8pPr marL="3657600" marR="0" lvl="7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8pPr>
            <a:lvl9pPr marL="4114800" marR="0" lvl="8" indent="-314325" algn="l" rtl="0">
              <a:spcBef>
                <a:spcPts val="630"/>
              </a:spcBef>
              <a:spcAft>
                <a:spcPts val="0"/>
              </a:spcAft>
              <a:buClr>
                <a:srgbClr val="FF0066"/>
              </a:buClr>
              <a:buSzPts val="1350"/>
              <a:buFont typeface="Helvetica Neue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9pPr>
          </a:lstStyle>
          <a:p/>
        </p:txBody>
      </p:sp>
      <p:sp>
        <p:nvSpPr>
          <p:cNvPr id="13" name="Google Shape;13;p64"/>
          <p:cNvSpPr/>
          <p:nvPr/>
        </p:nvSpPr>
        <p:spPr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14" name="Google Shape;14;p64"/>
          <p:cNvCxnSpPr/>
          <p:nvPr/>
        </p:nvCxnSpPr>
        <p:spPr>
          <a:xfrm>
            <a:off x="457200" y="860425"/>
            <a:ext cx="8077200" cy="0"/>
          </a:xfrm>
          <a:prstGeom prst="straightConnector1">
            <a:avLst/>
          </a:prstGeom>
          <a:noFill/>
          <a:ln w="19050" cap="flat" cmpd="sng">
            <a:solidFill>
              <a:srgbClr val="3366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64"/>
          <p:cNvSpPr/>
          <p:nvPr/>
        </p:nvSpPr>
        <p:spPr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6" name="Google Shape;16;p64"/>
          <p:cNvSpPr/>
          <p:nvPr/>
        </p:nvSpPr>
        <p:spPr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" name="Google Shape;17;p64"/>
          <p:cNvSpPr txBox="1"/>
          <p:nvPr/>
        </p:nvSpPr>
        <p:spPr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6699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4.</a:t>
            </a:r>
            <a:fld id="{00000000-1234-1234-1234-123412341234}" type="slidenum">
              <a:rPr lang="en-US" sz="1000" b="1" i="0" u="none" strike="noStrike" cap="none">
                <a:solidFill>
                  <a:srgbClr val="006699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</a:fld>
            <a:endParaRPr sz="1000" b="1" i="0" u="none" strike="noStrike" cap="none">
              <a:solidFill>
                <a:srgbClr val="006699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8" name="Google Shape;18;p64"/>
          <p:cNvSpPr txBox="1"/>
          <p:nvPr/>
        </p:nvSpPr>
        <p:spPr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6699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Silberschatz, Galvin and Gagne ©2018</a:t>
            </a:r>
            <a:endParaRPr lang="en-US" sz="1000" b="1" i="0" u="none" strike="noStrike" cap="none">
              <a:solidFill>
                <a:srgbClr val="006699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sp>
        <p:nvSpPr>
          <p:cNvPr id="19" name="Google Shape;19;p64"/>
          <p:cNvSpPr txBox="1"/>
          <p:nvPr/>
        </p:nvSpPr>
        <p:spPr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6699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Operating System Concepts – 10</a:t>
            </a:r>
            <a:r>
              <a:rPr lang="en-US" sz="1000" b="1" i="0" u="none" strike="noStrike" cap="none" baseline="30000">
                <a:solidFill>
                  <a:srgbClr val="006699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th</a:t>
            </a:r>
            <a:r>
              <a:rPr lang="en-US" sz="1000" b="1" i="0" u="none" strike="noStrike" cap="none">
                <a:solidFill>
                  <a:srgbClr val="006699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 Edition</a:t>
            </a:r>
            <a:endParaRPr lang="en-US" sz="1000" b="1" i="0" u="none" strike="noStrike" cap="none">
              <a:solidFill>
                <a:srgbClr val="006699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20" name="Google Shape;20;p64" descr="dino_6"/>
          <p:cNvPicPr preferRelativeResize="0"/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/>
          <p:nvPr>
            <p:ph type="ctrTitle"/>
          </p:nvPr>
        </p:nvSpPr>
        <p:spPr>
          <a:xfrm>
            <a:off x="685800" y="782638"/>
            <a:ext cx="7772400" cy="212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Chapter 4:  Threads &amp; Concurrency 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"/>
          <p:cNvSpPr txBox="1"/>
          <p:nvPr>
            <p:ph type="title"/>
          </p:nvPr>
        </p:nvSpPr>
        <p:spPr>
          <a:xfrm>
            <a:off x="1012825" y="213537"/>
            <a:ext cx="767397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Multicore Programming</a:t>
            </a:r>
            <a:endParaRPr lang="en-US"/>
          </a:p>
        </p:txBody>
      </p:sp>
      <p:sp>
        <p:nvSpPr>
          <p:cNvPr id="128" name="Google Shape;128;p10"/>
          <p:cNvSpPr txBox="1"/>
          <p:nvPr>
            <p:ph type="body" idx="1"/>
          </p:nvPr>
        </p:nvSpPr>
        <p:spPr>
          <a:xfrm>
            <a:off x="806450" y="1233488"/>
            <a:ext cx="715645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Types of parallelism 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 b="1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Data parallelism </a:t>
            </a:r>
            <a:r>
              <a:rPr lang="en-US"/>
              <a:t>– distributes subsets of the same data across multiple cores, same operation on each</a:t>
            </a:r>
            <a:endParaRPr b="1">
              <a:solidFill>
                <a:srgbClr val="3366FF"/>
              </a:solidFill>
            </a:endParaRPr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 b="1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Task parallelism </a:t>
            </a:r>
            <a:r>
              <a:rPr lang="en-US"/>
              <a:t>– distributing threads across cores, each thread performing unique operation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Font typeface="Arial" panose="020B0604020202020204"/>
              <a:buNone/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"/>
          <p:cNvSpPr txBox="1"/>
          <p:nvPr>
            <p:ph type="title"/>
          </p:nvPr>
        </p:nvSpPr>
        <p:spPr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and Task Parallelism</a:t>
            </a:r>
            <a:endParaRPr lang="en-US"/>
          </a:p>
        </p:txBody>
      </p:sp>
      <p:pic>
        <p:nvPicPr>
          <p:cNvPr id="134" name="Google Shape;134;p1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638300" y="1473200"/>
            <a:ext cx="5851525" cy="3906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"/>
          <p:cNvSpPr txBox="1"/>
          <p:nvPr>
            <p:ph type="title"/>
          </p:nvPr>
        </p:nvSpPr>
        <p:spPr>
          <a:xfrm>
            <a:off x="457200" y="229606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Amdahl’s Law</a:t>
            </a:r>
            <a:endParaRPr lang="en-US"/>
          </a:p>
        </p:txBody>
      </p:sp>
      <p:sp>
        <p:nvSpPr>
          <p:cNvPr id="141" name="Google Shape;141;p12"/>
          <p:cNvSpPr txBox="1"/>
          <p:nvPr>
            <p:ph type="body" idx="1"/>
          </p:nvPr>
        </p:nvSpPr>
        <p:spPr>
          <a:xfrm>
            <a:off x="869950" y="1106488"/>
            <a:ext cx="7900988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Identifies performance gains from adding additional cores to an application that has both serial and parallel components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 i="1"/>
              <a:t>S</a:t>
            </a:r>
            <a:r>
              <a:rPr lang="en-US"/>
              <a:t> is serial portion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 i="1"/>
              <a:t>N</a:t>
            </a:r>
            <a:r>
              <a:rPr lang="en-US"/>
              <a:t> processing cores</a:t>
            </a:r>
            <a:endParaRPr lang="en-US"/>
          </a:p>
          <a:p>
            <a:pPr marL="342900" lvl="0" indent="-217170" algn="l" rtl="0">
              <a:spcBef>
                <a:spcPts val="630"/>
              </a:spcBef>
              <a:spcAft>
                <a:spcPts val="0"/>
              </a:spcAft>
              <a:buSzPts val="1980"/>
              <a:buNone/>
            </a:pPr>
          </a:p>
          <a:p>
            <a:pPr marL="342900" lvl="0" indent="-217170" algn="l" rtl="0">
              <a:spcBef>
                <a:spcPts val="630"/>
              </a:spcBef>
              <a:spcAft>
                <a:spcPts val="0"/>
              </a:spcAft>
              <a:buSzPts val="1980"/>
              <a:buNone/>
            </a:pPr>
          </a:p>
          <a:p>
            <a:pPr marL="0" lvl="0" indent="0" algn="l" rtl="0">
              <a:spcBef>
                <a:spcPts val="630"/>
              </a:spcBef>
              <a:spcAft>
                <a:spcPts val="0"/>
              </a:spcAft>
              <a:buSzPts val="1980"/>
              <a:buFont typeface="Arial" panose="020B0604020202020204"/>
              <a:buNone/>
            </a:pPr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That is, if application is 75% parallel / 25% serial, moving from 1 to 2 cores results in speedup of 1.6 times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As </a:t>
            </a:r>
            <a:r>
              <a:rPr lang="en-US" i="1"/>
              <a:t>N</a:t>
            </a:r>
            <a:r>
              <a:rPr lang="en-US"/>
              <a:t> approaches infinity, speedup approaches 1 / </a:t>
            </a:r>
            <a:r>
              <a:rPr lang="en-US" i="1"/>
              <a:t>S</a:t>
            </a:r>
            <a:endParaRPr lang="en-US" i="1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Font typeface="Arial" panose="020B0604020202020204"/>
              <a:buNone/>
            </a:pPr>
            <a:br>
              <a:rPr lang="en-US" b="1"/>
            </a:br>
            <a:r>
              <a:rPr lang="en-US" b="1"/>
              <a:t>Serial portion of an application has disproportionate  effect on performance gained by adding additional cores</a:t>
            </a:r>
            <a:endParaRPr lang="en-US" b="1"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SzPts val="880"/>
              <a:buFont typeface="Arial" panose="020B0604020202020204"/>
              <a:buNone/>
            </a:pPr>
            <a:endParaRPr sz="800" b="1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But does the law take into account contemporary multicore systems?</a:t>
            </a:r>
            <a:endParaRPr lang="en-US"/>
          </a:p>
        </p:txBody>
      </p:sp>
      <p:pic>
        <p:nvPicPr>
          <p:cNvPr id="142" name="Google Shape;142;p12" descr="Screen Shot 2012-12-04 at 7.54.07 PM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806117" y="2597182"/>
            <a:ext cx="2430463" cy="906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"/>
          <p:cNvSpPr txBox="1"/>
          <p:nvPr>
            <p:ph type="title"/>
          </p:nvPr>
        </p:nvSpPr>
        <p:spPr>
          <a:xfrm>
            <a:off x="457200" y="224522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Amdahl’s Law</a:t>
            </a:r>
            <a:endParaRPr lang="en-US"/>
          </a:p>
        </p:txBody>
      </p:sp>
      <p:pic>
        <p:nvPicPr>
          <p:cNvPr id="148" name="Google Shape;148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368550" y="1411288"/>
            <a:ext cx="5276850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"/>
          <p:cNvSpPr txBox="1"/>
          <p:nvPr>
            <p:ph type="title"/>
          </p:nvPr>
        </p:nvSpPr>
        <p:spPr>
          <a:xfrm>
            <a:off x="936625" y="229606"/>
            <a:ext cx="782637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Threads and Kernel Threads</a:t>
            </a:r>
            <a:endParaRPr lang="en-US"/>
          </a:p>
        </p:txBody>
      </p:sp>
      <p:sp>
        <p:nvSpPr>
          <p:cNvPr id="155" name="Google Shape;155;p14"/>
          <p:cNvSpPr txBox="1"/>
          <p:nvPr>
            <p:ph type="body" idx="1"/>
          </p:nvPr>
        </p:nvSpPr>
        <p:spPr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 b="1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User threads </a:t>
            </a:r>
            <a:r>
              <a:rPr lang="en-US"/>
              <a:t>- management done by user-level threads library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Three primary thread libraries: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 POSIX </a:t>
            </a:r>
            <a:r>
              <a:rPr lang="en-US" b="1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Pthreads</a:t>
            </a:r>
            <a:endParaRPr b="1">
              <a:solidFill>
                <a:srgbClr val="00669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 Windows threads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 Java threads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 b="1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Kernel threads </a:t>
            </a:r>
            <a:r>
              <a:rPr lang="en-US"/>
              <a:t>- Supported by the Kernel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Examples – virtually all general-purpose operating systems, including: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Windows 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Linux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Mac OS X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iOS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Android</a:t>
            </a:r>
            <a:endParaRPr lang="en-US"/>
          </a:p>
          <a:p>
            <a:pPr marL="742950" lvl="1" indent="-160020" algn="l" rtl="0">
              <a:spcBef>
                <a:spcPts val="630"/>
              </a:spcBef>
              <a:spcAft>
                <a:spcPts val="0"/>
              </a:spcAft>
              <a:buSzPts val="1980"/>
              <a:buNone/>
            </a:p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title"/>
          </p:nvPr>
        </p:nvSpPr>
        <p:spPr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and Kernel Threads</a:t>
            </a:r>
            <a:endParaRPr lang="en-US"/>
          </a:p>
        </p:txBody>
      </p:sp>
      <p:pic>
        <p:nvPicPr>
          <p:cNvPr id="161" name="Google Shape;161;p1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420938" y="1901825"/>
            <a:ext cx="4826000" cy="26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type="title"/>
          </p:nvPr>
        </p:nvSpPr>
        <p:spPr>
          <a:xfrm>
            <a:off x="457200" y="226237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Multithreading Models</a:t>
            </a:r>
            <a:endParaRPr lang="en-US"/>
          </a:p>
        </p:txBody>
      </p:sp>
      <p:sp>
        <p:nvSpPr>
          <p:cNvPr id="168" name="Google Shape;168;p16"/>
          <p:cNvSpPr txBox="1"/>
          <p:nvPr>
            <p:ph type="body" idx="1"/>
          </p:nvPr>
        </p:nvSpPr>
        <p:spPr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Many-to-One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One-to-One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Many-to-Many</a:t>
            </a:r>
            <a:endParaRPr lang="en-US"/>
          </a:p>
          <a:p>
            <a:pPr marL="342900" lvl="0" indent="-217170" algn="l" rtl="0">
              <a:spcBef>
                <a:spcPts val="630"/>
              </a:spcBef>
              <a:spcAft>
                <a:spcPts val="0"/>
              </a:spcAft>
              <a:buSzPts val="1980"/>
              <a:buNone/>
            </a:p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/>
          <p:nvPr>
            <p:ph type="title"/>
          </p:nvPr>
        </p:nvSpPr>
        <p:spPr>
          <a:xfrm>
            <a:off x="457200" y="222868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Many-to-One</a:t>
            </a:r>
            <a:endParaRPr lang="en-US"/>
          </a:p>
        </p:txBody>
      </p:sp>
      <p:sp>
        <p:nvSpPr>
          <p:cNvPr id="175" name="Google Shape;175;p17"/>
          <p:cNvSpPr txBox="1"/>
          <p:nvPr>
            <p:ph type="body" idx="1"/>
          </p:nvPr>
        </p:nvSpPr>
        <p:spPr>
          <a:xfrm>
            <a:off x="806450" y="1233488"/>
            <a:ext cx="772173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Many user-level threads mapped to single kernel thread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One thread blocking causes all to block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Multiple threads may not run in parallel on multicore system because only one may be in kernel at a time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Few systems currently use this model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Examples: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 b="1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Solaris Green Threads</a:t>
            </a:r>
            <a:endParaRPr lang="en-US" b="1">
              <a:solidFill>
                <a:srgbClr val="00669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 b="1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GNU Portable Threads</a:t>
            </a:r>
            <a:endParaRPr lang="en-US" b="1">
              <a:solidFill>
                <a:srgbClr val="00669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6" name="Google Shape;176;p1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568955" y="3672082"/>
            <a:ext cx="3959225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>
            <p:ph type="title"/>
          </p:nvPr>
        </p:nvSpPr>
        <p:spPr>
          <a:xfrm>
            <a:off x="457200" y="224522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One-to-One</a:t>
            </a:r>
            <a:endParaRPr lang="en-US"/>
          </a:p>
        </p:txBody>
      </p:sp>
      <p:sp>
        <p:nvSpPr>
          <p:cNvPr id="183" name="Google Shape;183;p18"/>
          <p:cNvSpPr txBox="1"/>
          <p:nvPr>
            <p:ph type="body" idx="1"/>
          </p:nvPr>
        </p:nvSpPr>
        <p:spPr>
          <a:xfrm>
            <a:off x="806449" y="1233488"/>
            <a:ext cx="7628423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Each user-level thread maps to kernel thread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Creating a user-level thread creates a kernel thread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More concurrency than many-to-one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Number of threads per process sometimes restricted due to overhead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Examples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Windows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Linux</a:t>
            </a:r>
            <a:endParaRPr lang="en-US"/>
          </a:p>
        </p:txBody>
      </p:sp>
      <p:pic>
        <p:nvPicPr>
          <p:cNvPr id="184" name="Google Shape;184;p1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984625" y="3349625"/>
            <a:ext cx="3914775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/>
          <p:nvPr>
            <p:ph type="title"/>
          </p:nvPr>
        </p:nvSpPr>
        <p:spPr>
          <a:xfrm>
            <a:off x="457200" y="224522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Many-to-Many Model</a:t>
            </a:r>
            <a:endParaRPr lang="en-US"/>
          </a:p>
        </p:txBody>
      </p:sp>
      <p:sp>
        <p:nvSpPr>
          <p:cNvPr id="191" name="Google Shape;191;p19"/>
          <p:cNvSpPr txBox="1"/>
          <p:nvPr>
            <p:ph type="body" idx="1"/>
          </p:nvPr>
        </p:nvSpPr>
        <p:spPr>
          <a:xfrm>
            <a:off x="827088" y="1155700"/>
            <a:ext cx="7607785" cy="44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Allows many user level threads to be mapped to many kernel threads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Allows the  operating system to create a sufficient number of kernel threads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Windows  with the </a:t>
            </a:r>
            <a:r>
              <a:rPr lang="en-US" i="1"/>
              <a:t>ThreadFiber</a:t>
            </a:r>
            <a:r>
              <a:rPr lang="en-US"/>
              <a:t> package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Otherwise not very common</a:t>
            </a:r>
            <a:endParaRPr lang="en-US"/>
          </a:p>
        </p:txBody>
      </p:sp>
      <p:pic>
        <p:nvPicPr>
          <p:cNvPr id="192" name="Google Shape;192;p1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572000" y="3378200"/>
            <a:ext cx="394335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/>
          <p:nvPr>
            <p:ph type="title"/>
          </p:nvPr>
        </p:nvSpPr>
        <p:spPr>
          <a:xfrm>
            <a:off x="457200" y="224522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</a:t>
            </a:r>
            <a:endParaRPr lang="en-US"/>
          </a:p>
        </p:txBody>
      </p:sp>
      <p:sp>
        <p:nvSpPr>
          <p:cNvPr id="76" name="Google Shape;76;p2"/>
          <p:cNvSpPr txBox="1"/>
          <p:nvPr>
            <p:ph type="body" idx="1"/>
          </p:nvPr>
        </p:nvSpPr>
        <p:spPr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Overview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Multicore Programming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Multithreading Models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Thread Libraries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Implicit Threading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Threading Issues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Operating System Examples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Font typeface="Arial" panose="020B0604020202020204"/>
              <a:buNone/>
            </a:p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>
            <p:ph type="title"/>
          </p:nvPr>
        </p:nvSpPr>
        <p:spPr>
          <a:xfrm>
            <a:off x="457200" y="228830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Two-level Model</a:t>
            </a:r>
            <a:endParaRPr lang="en-US"/>
          </a:p>
        </p:txBody>
      </p:sp>
      <p:sp>
        <p:nvSpPr>
          <p:cNvPr id="199" name="Google Shape;199;p20"/>
          <p:cNvSpPr txBox="1"/>
          <p:nvPr>
            <p:ph type="body" idx="1"/>
          </p:nvPr>
        </p:nvSpPr>
        <p:spPr>
          <a:xfrm>
            <a:off x="839787" y="1155700"/>
            <a:ext cx="7641739" cy="445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Similar to M:M, except that it allows a user thread to be </a:t>
            </a:r>
            <a:r>
              <a:rPr lang="en-US" b="1"/>
              <a:t>bound</a:t>
            </a:r>
            <a:r>
              <a:rPr lang="en-US"/>
              <a:t> to kernel thread</a:t>
            </a:r>
            <a:endParaRPr lang="en-US"/>
          </a:p>
        </p:txBody>
      </p:sp>
      <p:pic>
        <p:nvPicPr>
          <p:cNvPr id="200" name="Google Shape;200;p2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451100" y="2336800"/>
            <a:ext cx="422275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>
            <p:ph type="title"/>
          </p:nvPr>
        </p:nvSpPr>
        <p:spPr>
          <a:xfrm>
            <a:off x="457200" y="216906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Thread Libraries</a:t>
            </a:r>
            <a:endParaRPr lang="en-US"/>
          </a:p>
        </p:txBody>
      </p:sp>
      <p:sp>
        <p:nvSpPr>
          <p:cNvPr id="206" name="Google Shape;206;p21"/>
          <p:cNvSpPr txBox="1"/>
          <p:nvPr>
            <p:ph type="body" idx="1"/>
          </p:nvPr>
        </p:nvSpPr>
        <p:spPr>
          <a:xfrm>
            <a:off x="834442" y="1233488"/>
            <a:ext cx="7703067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 b="1">
                <a:solidFill>
                  <a:srgbClr val="3366FF"/>
                </a:solidFill>
              </a:rPr>
              <a:t>Thread library</a:t>
            </a:r>
            <a:r>
              <a:rPr lang="en-US">
                <a:solidFill>
                  <a:srgbClr val="3366FF"/>
                </a:solidFill>
              </a:rPr>
              <a:t> </a:t>
            </a:r>
            <a:r>
              <a:rPr lang="en-US"/>
              <a:t>provides programmer with API for creating and managing threads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Two primary ways of implementing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Library entirely in user space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Kernel-level library supported by the OS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/>
          <p:nvPr>
            <p:ph type="title"/>
          </p:nvPr>
        </p:nvSpPr>
        <p:spPr>
          <a:xfrm>
            <a:off x="457200" y="220275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Pthreads</a:t>
            </a:r>
            <a:endParaRPr lang="en-US"/>
          </a:p>
        </p:txBody>
      </p:sp>
      <p:sp>
        <p:nvSpPr>
          <p:cNvPr id="213" name="Google Shape;213;p22"/>
          <p:cNvSpPr txBox="1"/>
          <p:nvPr>
            <p:ph type="body" idx="1"/>
          </p:nvPr>
        </p:nvSpPr>
        <p:spPr>
          <a:xfrm>
            <a:off x="858416" y="1233488"/>
            <a:ext cx="7613780" cy="446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May be provided either as user-level or kernel-level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A POSIX standard (IEEE 1003.1c) API for thread creation and synchronization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 b="1" i="1"/>
              <a:t>Specification</a:t>
            </a:r>
            <a:r>
              <a:rPr lang="en-US"/>
              <a:t>, not </a:t>
            </a:r>
            <a:r>
              <a:rPr lang="en-US" b="1" i="1"/>
              <a:t>implementation</a:t>
            </a:r>
            <a:endParaRPr lang="en-US" b="1" i="1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API specifies behavior of the thread library, implementation is up to development of the library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Common in UNIX operating systems (Linux &amp; Mac OS X)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Font typeface="Arial" panose="020B0604020202020204"/>
              <a:buNone/>
            </a:p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/>
          <p:nvPr>
            <p:ph type="title"/>
          </p:nvPr>
        </p:nvSpPr>
        <p:spPr>
          <a:xfrm>
            <a:off x="457200" y="220275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Pthreads Example</a:t>
            </a:r>
            <a:endParaRPr lang="en-US"/>
          </a:p>
        </p:txBody>
      </p:sp>
      <p:pic>
        <p:nvPicPr>
          <p:cNvPr id="219" name="Google Shape;219;p2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185863" y="949325"/>
            <a:ext cx="7137400" cy="53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>
            <p:ph type="title"/>
          </p:nvPr>
        </p:nvSpPr>
        <p:spPr>
          <a:xfrm>
            <a:off x="457200" y="224522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Pthreads Example (Cont.)</a:t>
            </a:r>
            <a:endParaRPr lang="en-US"/>
          </a:p>
        </p:txBody>
      </p:sp>
      <p:pic>
        <p:nvPicPr>
          <p:cNvPr id="225" name="Google Shape;225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52600" y="2057400"/>
            <a:ext cx="5638800" cy="27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/>
          <p:nvPr>
            <p:ph type="title"/>
          </p:nvPr>
        </p:nvSpPr>
        <p:spPr>
          <a:xfrm>
            <a:off x="1023938" y="222868"/>
            <a:ext cx="779303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Pthreads Code for Joining 10 Threads</a:t>
            </a:r>
            <a:endParaRPr lang="en-US"/>
          </a:p>
        </p:txBody>
      </p:sp>
      <p:pic>
        <p:nvPicPr>
          <p:cNvPr id="231" name="Google Shape;231;p2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852613" y="1447800"/>
            <a:ext cx="5438775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>
            <p:ph type="title"/>
          </p:nvPr>
        </p:nvSpPr>
        <p:spPr>
          <a:xfrm>
            <a:off x="541176" y="226237"/>
            <a:ext cx="861552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Windows  Multithreaded C Program</a:t>
            </a:r>
            <a:endParaRPr lang="en-US"/>
          </a:p>
        </p:txBody>
      </p:sp>
      <p:pic>
        <p:nvPicPr>
          <p:cNvPr id="237" name="Google Shape;237;p2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3200" y="1905000"/>
            <a:ext cx="61849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type="title"/>
          </p:nvPr>
        </p:nvSpPr>
        <p:spPr>
          <a:xfrm>
            <a:off x="1054359" y="222868"/>
            <a:ext cx="80261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Windows  Multithreaded C Program (Cont.)</a:t>
            </a:r>
            <a:endParaRPr lang="en-US" sz="3000"/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17638" y="893763"/>
            <a:ext cx="6540500" cy="57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type="title"/>
          </p:nvPr>
        </p:nvSpPr>
        <p:spPr>
          <a:xfrm>
            <a:off x="457200" y="226237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 Threads</a:t>
            </a:r>
            <a:endParaRPr lang="en-US"/>
          </a:p>
        </p:txBody>
      </p:sp>
      <p:sp>
        <p:nvSpPr>
          <p:cNvPr id="250" name="Google Shape;250;p28"/>
          <p:cNvSpPr txBox="1"/>
          <p:nvPr>
            <p:ph type="body" idx="1"/>
          </p:nvPr>
        </p:nvSpPr>
        <p:spPr>
          <a:xfrm>
            <a:off x="811213" y="1231900"/>
            <a:ext cx="7688975" cy="37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Java threads are managed by the JVM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Typically implemented using the threads model provided by underlying OS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Java threads may be created by: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Extending Thread class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Implementing the Runnable interface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pPr marL="457200" lvl="1" indent="0" algn="l" rtl="0">
              <a:spcBef>
                <a:spcPts val="315"/>
              </a:spcBef>
              <a:spcAft>
                <a:spcPts val="0"/>
              </a:spcAft>
              <a:buSzPts val="990"/>
              <a:buNone/>
            </a:pPr>
            <a:endParaRPr sz="900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Standard practice is to implement Runnable interface</a:t>
            </a:r>
            <a:br>
              <a:rPr lang="en-US"/>
            </a:br>
            <a:endParaRPr lang="en-US"/>
          </a:p>
        </p:txBody>
      </p:sp>
      <p:pic>
        <p:nvPicPr>
          <p:cNvPr id="251" name="Google Shape;251;p28" descr="Screen Shot 2012-12-04 at 9.09.28 PM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098675" y="3503613"/>
            <a:ext cx="3773488" cy="11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type="title"/>
          </p:nvPr>
        </p:nvSpPr>
        <p:spPr>
          <a:xfrm>
            <a:off x="457200" y="224522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 Threads</a:t>
            </a:r>
            <a:endParaRPr lang="en-US"/>
          </a:p>
        </p:txBody>
      </p:sp>
      <p:sp>
        <p:nvSpPr>
          <p:cNvPr id="257" name="Google Shape;257;p29"/>
          <p:cNvSpPr txBox="1"/>
          <p:nvPr/>
        </p:nvSpPr>
        <p:spPr>
          <a:xfrm>
            <a:off x="1141413" y="1062038"/>
            <a:ext cx="465772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Implementing Runnable interface:</a:t>
            </a:r>
            <a:endParaRPr lang="en-US" sz="1800" b="1" i="0" u="none" strike="noStrike" cap="none">
              <a:solidFill>
                <a:schemeClr val="dk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258" name="Google Shape;258;p2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93875" y="1492250"/>
            <a:ext cx="48260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/>
          <p:nvPr/>
        </p:nvSpPr>
        <p:spPr>
          <a:xfrm>
            <a:off x="1214438" y="3014663"/>
            <a:ext cx="254635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Creating a thread:</a:t>
            </a:r>
            <a:endParaRPr lang="en-US" sz="1800" b="1" i="0" u="none" strike="noStrike" cap="none">
              <a:solidFill>
                <a:schemeClr val="dk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260" name="Google Shape;260;p2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649413" y="3494088"/>
            <a:ext cx="4800600" cy="7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/>
          <p:nvPr/>
        </p:nvSpPr>
        <p:spPr>
          <a:xfrm>
            <a:off x="1214438" y="4219575"/>
            <a:ext cx="2849562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Waiting on a thread:</a:t>
            </a:r>
            <a:endParaRPr lang="en-US" sz="1800" b="1" i="0" u="none" strike="noStrike" cap="none">
              <a:solidFill>
                <a:schemeClr val="dk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pic>
        <p:nvPicPr>
          <p:cNvPr id="262" name="Google Shape;262;p2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93875" y="4657725"/>
            <a:ext cx="4114800" cy="1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/>
          <p:nvPr>
            <p:ph type="title"/>
          </p:nvPr>
        </p:nvSpPr>
        <p:spPr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Objectives</a:t>
            </a:r>
            <a:endParaRPr lang="en-US"/>
          </a:p>
        </p:txBody>
      </p:sp>
      <p:sp>
        <p:nvSpPr>
          <p:cNvPr id="82" name="Google Shape;82;p3"/>
          <p:cNvSpPr txBox="1"/>
          <p:nvPr>
            <p:ph type="body" idx="1"/>
          </p:nvPr>
        </p:nvSpPr>
        <p:spPr>
          <a:xfrm>
            <a:off x="806450" y="1233488"/>
            <a:ext cx="694055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Identify the basic components of a thread, and contrast threads and processes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Describe the benefits and challenges of designng multithreaded applications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Illustrate different approaches to implicit threading including thread pools, fork-join, and Grand Central Dispatch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Describe how the Windows and Linux operating systems represent threads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Designing multithreaded applications using the Pthreads, Java, and Windows threading APIs</a:t>
            </a:r>
            <a:endParaRPr lang="en-US"/>
          </a:p>
          <a:p>
            <a:pPr marL="342900" lvl="0" indent="-217170" algn="l" rtl="0">
              <a:spcBef>
                <a:spcPts val="630"/>
              </a:spcBef>
              <a:spcAft>
                <a:spcPts val="0"/>
              </a:spcAft>
              <a:buSzPts val="1980"/>
              <a:buNone/>
            </a:p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/>
          <p:nvPr>
            <p:ph type="title"/>
          </p:nvPr>
        </p:nvSpPr>
        <p:spPr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 Executor Framework</a:t>
            </a:r>
            <a:endParaRPr lang="en-US"/>
          </a:p>
        </p:txBody>
      </p:sp>
      <p:sp>
        <p:nvSpPr>
          <p:cNvPr id="268" name="Google Shape;268;p30"/>
          <p:cNvSpPr txBox="1"/>
          <p:nvPr>
            <p:ph type="body" idx="1"/>
          </p:nvPr>
        </p:nvSpPr>
        <p:spPr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Rather than explicitly creating threads, Java also allows thread creation around the Executor interface: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The Executor is used as follows:</a:t>
            </a:r>
            <a:br>
              <a:rPr lang="en-US"/>
            </a:br>
            <a:br>
              <a:rPr lang="en-US"/>
            </a:br>
            <a:endParaRPr lang="en-US"/>
          </a:p>
        </p:txBody>
      </p:sp>
      <p:pic>
        <p:nvPicPr>
          <p:cNvPr id="269" name="Google Shape;269;p3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51063" y="1982788"/>
            <a:ext cx="42672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20913" y="4083050"/>
            <a:ext cx="36957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>
            <p:ph type="title"/>
          </p:nvPr>
        </p:nvSpPr>
        <p:spPr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 Executor Framework</a:t>
            </a:r>
            <a:endParaRPr lang="en-US"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006600" y="1389063"/>
            <a:ext cx="6019800" cy="44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/>
          <p:nvPr>
            <p:ph type="title"/>
          </p:nvPr>
        </p:nvSpPr>
        <p:spPr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 Executor Framework (Cont.)</a:t>
            </a:r>
            <a:endParaRPr lang="en-US"/>
          </a:p>
        </p:txBody>
      </p:sp>
      <p:pic>
        <p:nvPicPr>
          <p:cNvPr id="282" name="Google Shape;282;p3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4700" y="1778000"/>
            <a:ext cx="7581900" cy="32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/>
          <p:nvPr>
            <p:ph type="title"/>
          </p:nvPr>
        </p:nvSpPr>
        <p:spPr>
          <a:xfrm>
            <a:off x="457200" y="219499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Implicit Threading</a:t>
            </a:r>
            <a:endParaRPr lang="en-US"/>
          </a:p>
        </p:txBody>
      </p:sp>
      <p:sp>
        <p:nvSpPr>
          <p:cNvPr id="289" name="Google Shape;289;p33"/>
          <p:cNvSpPr txBox="1"/>
          <p:nvPr>
            <p:ph type="body" idx="1"/>
          </p:nvPr>
        </p:nvSpPr>
        <p:spPr>
          <a:xfrm>
            <a:off x="806449" y="1233488"/>
            <a:ext cx="7684407" cy="447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Growing in popularity as numbers of threads increase, program correctness more difficult with explicit threads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Creation and management of threads done by compilers and run-time libraries rather than programmers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Five methods explored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Thread Pools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Fork-Join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OpenMP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Grand Central Dispatch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Intel Threading Building Blocks</a:t>
            </a: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/>
          <p:nvPr>
            <p:ph type="title"/>
          </p:nvPr>
        </p:nvSpPr>
        <p:spPr>
          <a:xfrm>
            <a:off x="457200" y="216130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Thread Pools</a:t>
            </a:r>
            <a:endParaRPr lang="en-US"/>
          </a:p>
        </p:txBody>
      </p:sp>
      <p:sp>
        <p:nvSpPr>
          <p:cNvPr id="296" name="Google Shape;296;p34"/>
          <p:cNvSpPr txBox="1"/>
          <p:nvPr>
            <p:ph type="body" idx="1"/>
          </p:nvPr>
        </p:nvSpPr>
        <p:spPr>
          <a:xfrm>
            <a:off x="869949" y="1081088"/>
            <a:ext cx="7686221" cy="447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Create a number of threads in a pool where they await work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Advantages: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Usually slightly faster to service a request with an existing thread than create a new thread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Allows the number of threads in the application(s) to be bound to the size of the pool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Separating task to be performed from mechanics of creating task allows different strategies for running task</a:t>
            </a:r>
            <a:endParaRPr lang="en-US"/>
          </a:p>
          <a:p>
            <a:pPr marL="1085850" lvl="2" indent="-228600" algn="l" rtl="0">
              <a:spcBef>
                <a:spcPts val="630"/>
              </a:spcBef>
              <a:spcAft>
                <a:spcPts val="0"/>
              </a:spcAft>
              <a:buSzPts val="1350"/>
              <a:buChar char="4"/>
            </a:pPr>
            <a:r>
              <a:rPr lang="en-US"/>
              <a:t>i.e,Tasks could be scheduled to run periodically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Windows API supports thread pools:</a:t>
            </a:r>
            <a:endParaRPr lang="en-US"/>
          </a:p>
        </p:txBody>
      </p:sp>
      <p:pic>
        <p:nvPicPr>
          <p:cNvPr id="297" name="Google Shape;297;p34" descr="Screen Shot 2012-12-04 at 9.17.42 PM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11288" y="4743450"/>
            <a:ext cx="6438900" cy="1423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 txBox="1"/>
          <p:nvPr>
            <p:ph type="title"/>
          </p:nvPr>
        </p:nvSpPr>
        <p:spPr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 Thread Pools</a:t>
            </a:r>
            <a:endParaRPr lang="en-US"/>
          </a:p>
        </p:txBody>
      </p:sp>
      <p:sp>
        <p:nvSpPr>
          <p:cNvPr id="303" name="Google Shape;303;p35"/>
          <p:cNvSpPr txBox="1"/>
          <p:nvPr>
            <p:ph type="body" idx="1"/>
          </p:nvPr>
        </p:nvSpPr>
        <p:spPr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Three factory methods for creating thread pools in Executors class:</a:t>
            </a:r>
            <a:endParaRPr lang="en-US"/>
          </a:p>
        </p:txBody>
      </p:sp>
      <p:pic>
        <p:nvPicPr>
          <p:cNvPr id="304" name="Google Shape;304;p3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162050" y="1636713"/>
            <a:ext cx="6680200" cy="13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 txBox="1"/>
          <p:nvPr>
            <p:ph type="title"/>
          </p:nvPr>
        </p:nvSpPr>
        <p:spPr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 Thread Pools (Cont.)</a:t>
            </a:r>
            <a:endParaRPr lang="en-US"/>
          </a:p>
        </p:txBody>
      </p:sp>
      <p:pic>
        <p:nvPicPr>
          <p:cNvPr id="310" name="Google Shape;310;p36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1206500" y="1311275"/>
            <a:ext cx="7010400" cy="42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"/>
          <p:cNvSpPr txBox="1"/>
          <p:nvPr>
            <p:ph type="title"/>
          </p:nvPr>
        </p:nvSpPr>
        <p:spPr>
          <a:xfrm>
            <a:off x="457200" y="233853"/>
            <a:ext cx="8229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Fork-Join Parallelism</a:t>
            </a:r>
            <a:endParaRPr lang="en-US"/>
          </a:p>
        </p:txBody>
      </p:sp>
      <p:sp>
        <p:nvSpPr>
          <p:cNvPr id="316" name="Google Shape;316;p37"/>
          <p:cNvSpPr txBox="1"/>
          <p:nvPr>
            <p:ph type="body" idx="1"/>
          </p:nvPr>
        </p:nvSpPr>
        <p:spPr>
          <a:xfrm>
            <a:off x="806450" y="1233488"/>
            <a:ext cx="7728000" cy="4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Multiple threads (tasks) are </a:t>
            </a:r>
            <a:r>
              <a:rPr lang="en-US" b="1"/>
              <a:t>forked</a:t>
            </a:r>
            <a:r>
              <a:rPr lang="en-US"/>
              <a:t>, and then </a:t>
            </a:r>
            <a:r>
              <a:rPr lang="en-US" b="1"/>
              <a:t>joined</a:t>
            </a:r>
            <a:r>
              <a:rPr lang="en-US"/>
              <a:t>.</a:t>
            </a:r>
            <a:endParaRPr lang="en-US"/>
          </a:p>
        </p:txBody>
      </p:sp>
      <p:pic>
        <p:nvPicPr>
          <p:cNvPr id="317" name="Google Shape;317;p3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17538" y="2838450"/>
            <a:ext cx="8351836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8"/>
          <p:cNvSpPr txBox="1"/>
          <p:nvPr>
            <p:ph type="title"/>
          </p:nvPr>
        </p:nvSpPr>
        <p:spPr>
          <a:xfrm>
            <a:off x="457200" y="233853"/>
            <a:ext cx="8229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Fork-Join Parallelism</a:t>
            </a:r>
            <a:endParaRPr lang="en-US"/>
          </a:p>
        </p:txBody>
      </p:sp>
      <p:sp>
        <p:nvSpPr>
          <p:cNvPr id="323" name="Google Shape;323;p38"/>
          <p:cNvSpPr txBox="1"/>
          <p:nvPr>
            <p:ph type="body" idx="1"/>
          </p:nvPr>
        </p:nvSpPr>
        <p:spPr>
          <a:xfrm>
            <a:off x="806450" y="1233488"/>
            <a:ext cx="7728000" cy="4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General algorithm for fork-join strategy:</a:t>
            </a:r>
            <a:endParaRPr lang="en-US"/>
          </a:p>
        </p:txBody>
      </p:sp>
      <p:pic>
        <p:nvPicPr>
          <p:cNvPr id="324" name="Google Shape;324;p3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676400" y="2057400"/>
            <a:ext cx="5778500" cy="27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/>
          <p:nvPr>
            <p:ph type="title"/>
          </p:nvPr>
        </p:nvSpPr>
        <p:spPr>
          <a:xfrm>
            <a:off x="457200" y="233853"/>
            <a:ext cx="8229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Fork-Join Parallelism</a:t>
            </a:r>
            <a:endParaRPr lang="en-US"/>
          </a:p>
        </p:txBody>
      </p:sp>
      <p:pic>
        <p:nvPicPr>
          <p:cNvPr id="330" name="Google Shape;330;p3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378075" y="1482725"/>
            <a:ext cx="4202111" cy="4224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type="title"/>
          </p:nvPr>
        </p:nvSpPr>
        <p:spPr>
          <a:xfrm>
            <a:off x="457200" y="222868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</a:t>
            </a:r>
            <a:endParaRPr lang="en-US"/>
          </a:p>
        </p:txBody>
      </p:sp>
      <p:sp>
        <p:nvSpPr>
          <p:cNvPr id="88" name="Google Shape;88;p4"/>
          <p:cNvSpPr txBox="1"/>
          <p:nvPr>
            <p:ph type="body" idx="1"/>
          </p:nvPr>
        </p:nvSpPr>
        <p:spPr>
          <a:xfrm>
            <a:off x="806450" y="1233488"/>
            <a:ext cx="681355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Most modern applications are multithreaded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Threads run within application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Multiple tasks with the application can be implemented by separate threads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Update display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Fetch data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Spell checking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Answer a network request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Process creation is heavy-weight while thread creation is light-weight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Can simplify code, increase efficiency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Kernels are generally multithreaded</a:t>
            </a: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 txBox="1"/>
          <p:nvPr>
            <p:ph type="title"/>
          </p:nvPr>
        </p:nvSpPr>
        <p:spPr>
          <a:xfrm>
            <a:off x="457200" y="233853"/>
            <a:ext cx="8229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Fork-Join Parallelism in Java</a:t>
            </a:r>
            <a:endParaRPr lang="en-US"/>
          </a:p>
        </p:txBody>
      </p:sp>
      <p:pic>
        <p:nvPicPr>
          <p:cNvPr id="336" name="Google Shape;336;p4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25663" y="2084388"/>
            <a:ext cx="5537200" cy="16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"/>
          <p:cNvSpPr txBox="1"/>
          <p:nvPr>
            <p:ph type="title"/>
          </p:nvPr>
        </p:nvSpPr>
        <p:spPr>
          <a:xfrm>
            <a:off x="457200" y="233853"/>
            <a:ext cx="8229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Fork-Join Parallelism in Java</a:t>
            </a:r>
            <a:endParaRPr lang="en-US"/>
          </a:p>
        </p:txBody>
      </p:sp>
      <p:pic>
        <p:nvPicPr>
          <p:cNvPr id="342" name="Google Shape;342;p4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396542" y="906105"/>
            <a:ext cx="4806692" cy="5718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/>
          <p:nvPr>
            <p:ph type="title"/>
          </p:nvPr>
        </p:nvSpPr>
        <p:spPr>
          <a:xfrm>
            <a:off x="457200" y="233853"/>
            <a:ext cx="8229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Fork-Join Parallelism in Java</a:t>
            </a:r>
            <a:endParaRPr lang="en-US"/>
          </a:p>
        </p:txBody>
      </p:sp>
      <p:sp>
        <p:nvSpPr>
          <p:cNvPr id="348" name="Google Shape;348;p42"/>
          <p:cNvSpPr txBox="1"/>
          <p:nvPr>
            <p:ph type="body" idx="1"/>
          </p:nvPr>
        </p:nvSpPr>
        <p:spPr>
          <a:xfrm>
            <a:off x="806450" y="1233488"/>
            <a:ext cx="7712400" cy="18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The </a:t>
            </a:r>
            <a:r>
              <a:rPr lang="en-US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ForkJoinTask</a:t>
            </a:r>
            <a:r>
              <a:rPr lang="en-US"/>
              <a:t> is an abstract base class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RecursiveTask</a:t>
            </a:r>
            <a:r>
              <a:rPr lang="en-US"/>
              <a:t> and </a:t>
            </a:r>
            <a:r>
              <a:rPr lang="en-US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RecursiveAction</a:t>
            </a:r>
            <a:r>
              <a:rPr lang="en-US"/>
              <a:t> classes extend </a:t>
            </a:r>
            <a:r>
              <a:rPr lang="en-US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ForkJoinTask</a:t>
            </a:r>
            <a:endParaRPr b="1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RecursiveTask</a:t>
            </a:r>
            <a:r>
              <a:rPr lang="en-US"/>
              <a:t> returns a result (via the return value from the </a:t>
            </a:r>
            <a:r>
              <a:rPr lang="en-US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compute() </a:t>
            </a:r>
            <a:r>
              <a:rPr lang="en-US"/>
              <a:t>method) 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RecursiveAction</a:t>
            </a:r>
            <a:r>
              <a:rPr lang="en-US"/>
              <a:t> does not return a result</a:t>
            </a:r>
            <a:endParaRPr b="1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42900" lvl="0" indent="-217170" algn="l" rtl="0">
              <a:spcBef>
                <a:spcPts val="630"/>
              </a:spcBef>
              <a:spcAft>
                <a:spcPts val="0"/>
              </a:spcAft>
              <a:buSzPts val="1980"/>
              <a:buNone/>
            </a:pPr>
            <a:endParaRPr b="1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349" name="Google Shape;349;p4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003037" y="3514236"/>
            <a:ext cx="4959348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9"/>
          <p:cNvSpPr txBox="1"/>
          <p:nvPr>
            <p:ph type="title"/>
          </p:nvPr>
        </p:nvSpPr>
        <p:spPr>
          <a:xfrm>
            <a:off x="457200" y="216130"/>
            <a:ext cx="8229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Threading Issues</a:t>
            </a:r>
            <a:endParaRPr lang="en-US"/>
          </a:p>
        </p:txBody>
      </p:sp>
      <p:sp>
        <p:nvSpPr>
          <p:cNvPr id="356" name="Google Shape;356;p49"/>
          <p:cNvSpPr txBox="1"/>
          <p:nvPr>
            <p:ph type="body" idx="1"/>
          </p:nvPr>
        </p:nvSpPr>
        <p:spPr>
          <a:xfrm>
            <a:off x="811762" y="1143000"/>
            <a:ext cx="7440600" cy="4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Semantics of </a:t>
            </a:r>
            <a:r>
              <a:rPr lang="en-US" b="1"/>
              <a:t>fork()</a:t>
            </a:r>
            <a:r>
              <a:rPr lang="en-US"/>
              <a:t> and </a:t>
            </a:r>
            <a:r>
              <a:rPr lang="en-US" b="1"/>
              <a:t>exec()</a:t>
            </a:r>
            <a:r>
              <a:rPr lang="en-US"/>
              <a:t> system calls</a:t>
            </a:r>
            <a:endParaRPr sz="800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Signal handling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Synchronous and asynchronous</a:t>
            </a:r>
            <a:endParaRPr sz="800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Thread cancellation of target thread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Asynchronous or deferred</a:t>
            </a:r>
            <a:endParaRPr sz="800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Thread-local storage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Scheduler Activations</a:t>
            </a:r>
            <a:endParaRPr lang="en-US"/>
          </a:p>
          <a:p>
            <a:pPr marL="342900" lvl="0" indent="-287020" algn="l" rtl="0">
              <a:spcBef>
                <a:spcPts val="280"/>
              </a:spcBef>
              <a:spcAft>
                <a:spcPts val="0"/>
              </a:spcAft>
              <a:buSzPts val="880"/>
              <a:buNone/>
            </a:pPr>
            <a:endParaRPr sz="800"/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SzPts val="880"/>
              <a:buFont typeface="Arial" panose="020B0604020202020204"/>
              <a:buNone/>
            </a:pPr>
            <a:endParaRPr sz="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0"/>
          <p:cNvSpPr txBox="1"/>
          <p:nvPr>
            <p:ph type="title"/>
          </p:nvPr>
        </p:nvSpPr>
        <p:spPr>
          <a:xfrm>
            <a:off x="1117600" y="204206"/>
            <a:ext cx="75692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Semantics of fork() and exec()</a:t>
            </a:r>
            <a:endParaRPr lang="en-US"/>
          </a:p>
        </p:txBody>
      </p:sp>
      <p:sp>
        <p:nvSpPr>
          <p:cNvPr id="363" name="Google Shape;363;p50"/>
          <p:cNvSpPr txBox="1"/>
          <p:nvPr>
            <p:ph type="body" idx="1"/>
          </p:nvPr>
        </p:nvSpPr>
        <p:spPr>
          <a:xfrm>
            <a:off x="806449" y="1233488"/>
            <a:ext cx="7656415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Does </a:t>
            </a:r>
            <a:r>
              <a:rPr lang="en-US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fork()</a:t>
            </a:r>
            <a:r>
              <a:rPr lang="en-US"/>
              <a:t>duplicate only the calling thread or all threads?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Some UNIXes have two versions of fork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exec() </a:t>
            </a:r>
            <a:r>
              <a:rPr lang="en-US"/>
              <a:t>usually works as normal – replace the running process including all threads</a:t>
            </a:r>
            <a:endParaRPr lang="en-US"/>
          </a:p>
          <a:p>
            <a:pPr marL="742950" lvl="1" indent="-160020" algn="l" rtl="0">
              <a:spcBef>
                <a:spcPts val="630"/>
              </a:spcBef>
              <a:spcAft>
                <a:spcPts val="0"/>
              </a:spcAft>
              <a:buSzPts val="1980"/>
              <a:buNone/>
            </a:p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1"/>
          <p:cNvSpPr txBox="1"/>
          <p:nvPr>
            <p:ph type="title"/>
          </p:nvPr>
        </p:nvSpPr>
        <p:spPr>
          <a:xfrm>
            <a:off x="1168400" y="226237"/>
            <a:ext cx="75184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Signal Handling</a:t>
            </a:r>
            <a:endParaRPr lang="en-US"/>
          </a:p>
        </p:txBody>
      </p:sp>
      <p:sp>
        <p:nvSpPr>
          <p:cNvPr id="370" name="Google Shape;370;p51"/>
          <p:cNvSpPr txBox="1"/>
          <p:nvPr>
            <p:ph type="body" idx="1"/>
          </p:nvPr>
        </p:nvSpPr>
        <p:spPr>
          <a:xfrm>
            <a:off x="817756" y="1164839"/>
            <a:ext cx="7719753" cy="5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 b="1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Signals</a:t>
            </a:r>
            <a:r>
              <a:rPr lang="en-US" b="1">
                <a:solidFill>
                  <a:srgbClr val="3366FF"/>
                </a:solidFill>
              </a:rPr>
              <a:t> </a:t>
            </a:r>
            <a:r>
              <a:rPr lang="en-US"/>
              <a:t>are used in UNIX systems to notify a process that a particular event has occurred.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A </a:t>
            </a:r>
            <a:r>
              <a:rPr lang="en-US" b="1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signal handler </a:t>
            </a:r>
            <a:r>
              <a:rPr lang="en-US"/>
              <a:t>is used to process signals</a:t>
            </a:r>
            <a:endParaRPr lang="en-US"/>
          </a:p>
          <a:p>
            <a:pPr marL="798830" lvl="1" indent="-342265" algn="l" rtl="0">
              <a:spcBef>
                <a:spcPts val="630"/>
              </a:spcBef>
              <a:spcAft>
                <a:spcPts val="0"/>
              </a:spcAft>
              <a:buSzPts val="1980"/>
              <a:buFont typeface="Arimo"/>
              <a:buAutoNum type="arabicPeriod"/>
            </a:pPr>
            <a:r>
              <a:rPr lang="en-US"/>
              <a:t>Signal is generated by particular event</a:t>
            </a:r>
            <a:endParaRPr lang="en-US"/>
          </a:p>
          <a:p>
            <a:pPr marL="798830" lvl="1" indent="-342265" algn="l" rtl="0">
              <a:spcBef>
                <a:spcPts val="630"/>
              </a:spcBef>
              <a:spcAft>
                <a:spcPts val="0"/>
              </a:spcAft>
              <a:buSzPts val="1980"/>
              <a:buFont typeface="Arimo"/>
              <a:buAutoNum type="arabicPeriod"/>
            </a:pPr>
            <a:r>
              <a:rPr lang="en-US"/>
              <a:t>Signal is delivered to a process</a:t>
            </a:r>
            <a:endParaRPr lang="en-US"/>
          </a:p>
          <a:p>
            <a:pPr marL="798830" lvl="1" indent="-342265" algn="l" rtl="0">
              <a:spcBef>
                <a:spcPts val="630"/>
              </a:spcBef>
              <a:spcAft>
                <a:spcPts val="0"/>
              </a:spcAft>
              <a:buSzPts val="1980"/>
              <a:buFont typeface="Arimo"/>
              <a:buAutoNum type="arabicPeriod"/>
            </a:pPr>
            <a:r>
              <a:rPr lang="en-US"/>
              <a:t>Signal is handled by one of two signal handlers:</a:t>
            </a:r>
            <a:endParaRPr lang="en-US"/>
          </a:p>
          <a:p>
            <a:pPr marL="1142365" lvl="2" indent="-342265" algn="l" rtl="0">
              <a:spcBef>
                <a:spcPts val="630"/>
              </a:spcBef>
              <a:spcAft>
                <a:spcPts val="0"/>
              </a:spcAft>
              <a:buSzPts val="1350"/>
              <a:buFont typeface="Arimo"/>
              <a:buAutoNum type="arabicPeriod"/>
            </a:pPr>
            <a:r>
              <a:rPr lang="en-US"/>
              <a:t>default</a:t>
            </a:r>
            <a:endParaRPr lang="en-US"/>
          </a:p>
          <a:p>
            <a:pPr marL="1142365" lvl="2" indent="-342265" algn="l" rtl="0">
              <a:spcBef>
                <a:spcPts val="630"/>
              </a:spcBef>
              <a:spcAft>
                <a:spcPts val="0"/>
              </a:spcAft>
              <a:buSzPts val="1350"/>
              <a:buFont typeface="Arimo"/>
              <a:buAutoNum type="arabicPeriod"/>
            </a:pPr>
            <a:r>
              <a:rPr lang="en-US"/>
              <a:t>user-defined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Every signal has </a:t>
            </a:r>
            <a:r>
              <a:rPr lang="en-US" b="1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default handler</a:t>
            </a:r>
            <a:r>
              <a:rPr lang="en-US" b="1">
                <a:solidFill>
                  <a:srgbClr val="3366FF"/>
                </a:solidFill>
              </a:rPr>
              <a:t> </a:t>
            </a:r>
            <a:r>
              <a:rPr lang="en-US"/>
              <a:t>that kernel runs when handling signal</a:t>
            </a:r>
            <a:endParaRPr lang="en-US"/>
          </a:p>
          <a:p>
            <a:pPr marL="780415" lvl="1" indent="-380365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 b="1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User-defined signal handler </a:t>
            </a:r>
            <a:r>
              <a:rPr lang="en-US"/>
              <a:t>can override default</a:t>
            </a:r>
            <a:endParaRPr lang="en-US"/>
          </a:p>
          <a:p>
            <a:pPr marL="780415" lvl="1" indent="-380365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For single-threaded, signal delivered to process</a:t>
            </a:r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3"/>
          <p:cNvSpPr txBox="1"/>
          <p:nvPr>
            <p:ph type="title"/>
          </p:nvPr>
        </p:nvSpPr>
        <p:spPr>
          <a:xfrm>
            <a:off x="1081088" y="226237"/>
            <a:ext cx="760571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Thread Cancellation</a:t>
            </a:r>
            <a:endParaRPr lang="en-US"/>
          </a:p>
        </p:txBody>
      </p:sp>
      <p:sp>
        <p:nvSpPr>
          <p:cNvPr id="377" name="Google Shape;377;p53"/>
          <p:cNvSpPr txBox="1"/>
          <p:nvPr>
            <p:ph type="body" idx="1"/>
          </p:nvPr>
        </p:nvSpPr>
        <p:spPr>
          <a:xfrm>
            <a:off x="821094" y="1146175"/>
            <a:ext cx="7672031" cy="443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Terminating a thread before it has finished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Thread to be canceled is </a:t>
            </a:r>
            <a:r>
              <a:rPr lang="en-US" b="1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target thread</a:t>
            </a:r>
            <a:endParaRPr lang="en-US" b="1">
              <a:solidFill>
                <a:srgbClr val="00669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Two general approaches: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 b="1"/>
              <a:t>Asynchronous cancellation</a:t>
            </a:r>
            <a:r>
              <a:rPr lang="en-US"/>
              <a:t> terminates the target thread immediately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 b="1"/>
              <a:t>Deferred cancellation</a:t>
            </a:r>
            <a:r>
              <a:rPr lang="en-US"/>
              <a:t> allows the target thread to periodically check if it should be cancelled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Pthread code to create and cancel a thread: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Font typeface="Arial" panose="020B0604020202020204"/>
              <a:buNone/>
            </a:pPr>
          </a:p>
          <a:p>
            <a:pPr marL="742950" lvl="1" indent="-160020" algn="l" rtl="0">
              <a:spcBef>
                <a:spcPts val="630"/>
              </a:spcBef>
              <a:spcAft>
                <a:spcPts val="0"/>
              </a:spcAft>
              <a:buSzPts val="1980"/>
              <a:buNone/>
            </a:pPr>
          </a:p>
        </p:txBody>
      </p:sp>
      <p:pic>
        <p:nvPicPr>
          <p:cNvPr id="378" name="Google Shape;378;p5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568575" y="4022725"/>
            <a:ext cx="3948113" cy="24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4"/>
          <p:cNvSpPr txBox="1"/>
          <p:nvPr>
            <p:ph type="title"/>
          </p:nvPr>
        </p:nvSpPr>
        <p:spPr>
          <a:xfrm>
            <a:off x="1081088" y="222868"/>
            <a:ext cx="760571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Thread Cancellation (Cont.)</a:t>
            </a:r>
            <a:endParaRPr lang="en-US"/>
          </a:p>
        </p:txBody>
      </p:sp>
      <p:sp>
        <p:nvSpPr>
          <p:cNvPr id="385" name="Google Shape;385;p54"/>
          <p:cNvSpPr txBox="1"/>
          <p:nvPr>
            <p:ph type="body" idx="1"/>
          </p:nvPr>
        </p:nvSpPr>
        <p:spPr>
          <a:xfrm>
            <a:off x="839755" y="1057275"/>
            <a:ext cx="7735078" cy="496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Invoking thread cancellation requests cancellation, but actual cancellation depends on thread state</a:t>
            </a:r>
            <a:endParaRPr lang="en-US"/>
          </a:p>
          <a:p>
            <a:pPr marL="342900" lvl="0" indent="-217170" algn="l" rtl="0">
              <a:spcBef>
                <a:spcPts val="630"/>
              </a:spcBef>
              <a:spcAft>
                <a:spcPts val="0"/>
              </a:spcAft>
              <a:buSzPts val="1980"/>
              <a:buNone/>
            </a:pPr>
          </a:p>
          <a:p>
            <a:pPr marL="342900" lvl="0" indent="-217170" algn="l" rtl="0">
              <a:spcBef>
                <a:spcPts val="630"/>
              </a:spcBef>
              <a:spcAft>
                <a:spcPts val="0"/>
              </a:spcAft>
              <a:buSzPts val="1980"/>
              <a:buNone/>
            </a:pPr>
          </a:p>
          <a:p>
            <a:pPr marL="0" lvl="0" indent="0" algn="l" rtl="0">
              <a:spcBef>
                <a:spcPts val="630"/>
              </a:spcBef>
              <a:spcAft>
                <a:spcPts val="0"/>
              </a:spcAft>
              <a:buSzPts val="1980"/>
              <a:buFont typeface="Arial" panose="020B0604020202020204"/>
              <a:buNone/>
            </a:pPr>
          </a:p>
          <a:p>
            <a:pPr marL="0" lvl="0" indent="0" algn="l" rtl="0">
              <a:spcBef>
                <a:spcPts val="630"/>
              </a:spcBef>
              <a:spcAft>
                <a:spcPts val="0"/>
              </a:spcAft>
              <a:buSzPts val="1980"/>
              <a:buFont typeface="Arial" panose="020B0604020202020204"/>
              <a:buNone/>
            </a:pPr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If thread has cancellation disabled, cancellation remains pending until thread enables it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Default type is deferred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Cancellation only occurs when thread reaches </a:t>
            </a:r>
            <a:r>
              <a:rPr lang="en-US" b="1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cancellation point</a:t>
            </a:r>
            <a:endParaRPr lang="en-US" b="1">
              <a:solidFill>
                <a:srgbClr val="00669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085850" lvl="2" indent="-228600" algn="l" rtl="0">
              <a:spcBef>
                <a:spcPts val="630"/>
              </a:spcBef>
              <a:spcAft>
                <a:spcPts val="0"/>
              </a:spcAft>
              <a:buSzPts val="1350"/>
              <a:buChar char="4"/>
            </a:pPr>
            <a:r>
              <a:rPr lang="en-US"/>
              <a:t>i.e., </a:t>
            </a:r>
            <a:r>
              <a:rPr lang="en-US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pthread_testcancel()</a:t>
            </a:r>
            <a:endParaRPr lang="en-US" b="1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085850" lvl="2" indent="-228600" algn="l" rtl="0">
              <a:spcBef>
                <a:spcPts val="630"/>
              </a:spcBef>
              <a:spcAft>
                <a:spcPts val="0"/>
              </a:spcAft>
              <a:buSzPts val="1350"/>
              <a:buChar char="4"/>
            </a:pPr>
            <a:r>
              <a:rPr lang="en-US"/>
              <a:t>Then </a:t>
            </a:r>
            <a:r>
              <a:rPr lang="en-US" b="1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cleanup handler </a:t>
            </a:r>
            <a:r>
              <a:rPr lang="en-US"/>
              <a:t>is invoked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On Linux systems, thread cancellation is handled through signals</a:t>
            </a:r>
            <a:endParaRPr lang="en-US"/>
          </a:p>
        </p:txBody>
      </p:sp>
      <p:pic>
        <p:nvPicPr>
          <p:cNvPr id="386" name="Google Shape;386;p5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084388" y="1963738"/>
            <a:ext cx="5100637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5"/>
          <p:cNvSpPr txBox="1"/>
          <p:nvPr>
            <p:ph type="title"/>
          </p:nvPr>
        </p:nvSpPr>
        <p:spPr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Thread Cancellation in Java</a:t>
            </a:r>
            <a:endParaRPr lang="en-US"/>
          </a:p>
        </p:txBody>
      </p:sp>
      <p:sp>
        <p:nvSpPr>
          <p:cNvPr id="392" name="Google Shape;392;p55"/>
          <p:cNvSpPr txBox="1"/>
          <p:nvPr>
            <p:ph type="body" idx="1"/>
          </p:nvPr>
        </p:nvSpPr>
        <p:spPr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Deferred cancellation uses the </a:t>
            </a:r>
            <a:r>
              <a:rPr lang="en-US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interrupt()</a:t>
            </a:r>
            <a:r>
              <a:rPr lang="en-US"/>
              <a:t> method, which sets the interrupted status of a thread. 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A thread can then check to see if it has been interrupted:</a:t>
            </a:r>
            <a:endParaRPr lang="en-US"/>
          </a:p>
        </p:txBody>
      </p:sp>
      <p:pic>
        <p:nvPicPr>
          <p:cNvPr id="393" name="Google Shape;393;p5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941513" y="1812925"/>
            <a:ext cx="5715000" cy="18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7688" y="4195763"/>
            <a:ext cx="566420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6"/>
          <p:cNvSpPr txBox="1"/>
          <p:nvPr>
            <p:ph type="title"/>
          </p:nvPr>
        </p:nvSpPr>
        <p:spPr>
          <a:xfrm>
            <a:off x="457200" y="213537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Thread-Local Storage</a:t>
            </a:r>
            <a:endParaRPr lang="en-US"/>
          </a:p>
        </p:txBody>
      </p:sp>
      <p:sp>
        <p:nvSpPr>
          <p:cNvPr id="401" name="Google Shape;401;p56"/>
          <p:cNvSpPr txBox="1"/>
          <p:nvPr>
            <p:ph type="body" idx="1"/>
          </p:nvPr>
        </p:nvSpPr>
        <p:spPr>
          <a:xfrm>
            <a:off x="806449" y="1233488"/>
            <a:ext cx="7768383" cy="447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 b="1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Thread-local storage</a:t>
            </a:r>
            <a:r>
              <a:rPr lang="en-US" b="1">
                <a:solidFill>
                  <a:srgbClr val="3366FF"/>
                </a:solidFill>
              </a:rPr>
              <a:t> </a:t>
            </a:r>
            <a:r>
              <a:rPr lang="en-US"/>
              <a:t>(</a:t>
            </a:r>
            <a:r>
              <a:rPr lang="en-US" b="1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TLS</a:t>
            </a:r>
            <a:r>
              <a:rPr lang="en-US"/>
              <a:t>) allows each thread to have its own copy of data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Useful when you do not have control over the thread creation process (i.e., when using a thread pool)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Different from local variables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Local variables visible only during single function invocation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TLS visible across function invocations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Similar to </a:t>
            </a:r>
            <a:r>
              <a:rPr lang="en-US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static</a:t>
            </a:r>
            <a:r>
              <a:rPr lang="en-US"/>
              <a:t> data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TLS is unique to each thread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>
            <p:ph type="title"/>
          </p:nvPr>
        </p:nvSpPr>
        <p:spPr>
          <a:xfrm>
            <a:off x="749300" y="228830"/>
            <a:ext cx="849947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 and Multithreaded Processes</a:t>
            </a:r>
            <a:endParaRPr lang="en-US"/>
          </a:p>
        </p:txBody>
      </p:sp>
      <p:pic>
        <p:nvPicPr>
          <p:cNvPr id="95" name="Google Shape;95;p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49300" y="1282700"/>
            <a:ext cx="7626350" cy="4281488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Text Box 0"/>
          <p:cNvSpPr txBox="1"/>
          <p:nvPr/>
        </p:nvSpPr>
        <p:spPr>
          <a:xfrm>
            <a:off x="1873885" y="2322195"/>
            <a:ext cx="872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program cunter</a:t>
            </a:r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8"/>
          <p:cNvSpPr txBox="1"/>
          <p:nvPr>
            <p:ph type="title" idx="4294967295"/>
          </p:nvPr>
        </p:nvSpPr>
        <p:spPr>
          <a:xfrm>
            <a:off x="1025525" y="228830"/>
            <a:ext cx="767397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Operating System Examples</a:t>
            </a:r>
            <a:endParaRPr lang="en-US"/>
          </a:p>
        </p:txBody>
      </p:sp>
      <p:sp>
        <p:nvSpPr>
          <p:cNvPr id="408" name="Google Shape;408;p58"/>
          <p:cNvSpPr txBox="1"/>
          <p:nvPr>
            <p:ph type="body" idx="4294967295"/>
          </p:nvPr>
        </p:nvSpPr>
        <p:spPr>
          <a:xfrm>
            <a:off x="806450" y="1233488"/>
            <a:ext cx="7469188" cy="449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Windows Threads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Linux Threads</a:t>
            </a:r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/>
          <p:nvPr>
            <p:ph type="title"/>
          </p:nvPr>
        </p:nvSpPr>
        <p:spPr>
          <a:xfrm>
            <a:off x="457200" y="230641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Windows Threads</a:t>
            </a:r>
            <a:endParaRPr lang="en-US"/>
          </a:p>
        </p:txBody>
      </p:sp>
      <p:sp>
        <p:nvSpPr>
          <p:cNvPr id="415" name="Google Shape;415;p59"/>
          <p:cNvSpPr txBox="1"/>
          <p:nvPr>
            <p:ph type="body" idx="1"/>
          </p:nvPr>
        </p:nvSpPr>
        <p:spPr>
          <a:xfrm>
            <a:off x="821095" y="1130300"/>
            <a:ext cx="7763068" cy="514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Windows API – primary API for Windows applications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Implements the one-to-one mapping, kernel-level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Each thread contains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A thread id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Register set representing state of processor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Separate user and kernel stacks for when thread runs in user mode or kernel mode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Private data storage area used by run-time libraries and dynamic link libraries (DLLs)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The register set, stacks, and private storage area are known as the </a:t>
            </a:r>
            <a:r>
              <a:rPr lang="en-US" b="1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context</a:t>
            </a:r>
            <a:r>
              <a:rPr lang="en-US">
                <a:solidFill>
                  <a:srgbClr val="3366FF"/>
                </a:solidFill>
              </a:rPr>
              <a:t> </a:t>
            </a:r>
            <a:r>
              <a:rPr lang="en-US"/>
              <a:t>of the thread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Font typeface="Arial" panose="020B0604020202020204"/>
              <a:buNone/>
            </a:p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"/>
          <p:cNvSpPr txBox="1"/>
          <p:nvPr>
            <p:ph type="title"/>
          </p:nvPr>
        </p:nvSpPr>
        <p:spPr>
          <a:xfrm>
            <a:off x="457200" y="230647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Windows Threads (Cont.)</a:t>
            </a:r>
            <a:endParaRPr lang="en-US"/>
          </a:p>
        </p:txBody>
      </p:sp>
      <p:sp>
        <p:nvSpPr>
          <p:cNvPr id="422" name="Google Shape;422;p60"/>
          <p:cNvSpPr txBox="1"/>
          <p:nvPr>
            <p:ph type="body" idx="1"/>
          </p:nvPr>
        </p:nvSpPr>
        <p:spPr>
          <a:xfrm>
            <a:off x="827088" y="1206500"/>
            <a:ext cx="7701092" cy="514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The primary data structures of a thread include: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ETHREAD (executive thread block) – includes pointer to process to which thread belongs and to KTHREAD, in kernel space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KTHREAD (kernel thread block) – scheduling and synchronization info, kernel-mode stack, pointer to TEB, in kernel space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TEB (thread environment block) – thread id, user-mode stack, thread-local storage, in user space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Font typeface="Arial" panose="020B0604020202020204"/>
              <a:buNone/>
            </a:p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1"/>
          <p:cNvSpPr txBox="1"/>
          <p:nvPr>
            <p:ph type="title" idx="4294967295"/>
          </p:nvPr>
        </p:nvSpPr>
        <p:spPr>
          <a:xfrm>
            <a:off x="1151874" y="228830"/>
            <a:ext cx="76930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Windows Threads Data Structures</a:t>
            </a:r>
            <a:endParaRPr lang="en-US"/>
          </a:p>
        </p:txBody>
      </p:sp>
      <p:pic>
        <p:nvPicPr>
          <p:cNvPr id="428" name="Google Shape;428;p6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578100" y="1498600"/>
            <a:ext cx="4306888" cy="4157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 txBox="1"/>
          <p:nvPr>
            <p:ph type="title"/>
          </p:nvPr>
        </p:nvSpPr>
        <p:spPr>
          <a:xfrm>
            <a:off x="457200" y="225461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Linux Threads</a:t>
            </a:r>
            <a:endParaRPr lang="en-US"/>
          </a:p>
        </p:txBody>
      </p:sp>
      <p:sp>
        <p:nvSpPr>
          <p:cNvPr id="435" name="Google Shape;435;p62"/>
          <p:cNvSpPr txBox="1"/>
          <p:nvPr>
            <p:ph type="body" idx="1"/>
          </p:nvPr>
        </p:nvSpPr>
        <p:spPr>
          <a:xfrm>
            <a:off x="877888" y="1092200"/>
            <a:ext cx="7594308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Linux refers to them as </a:t>
            </a:r>
            <a:r>
              <a:rPr lang="en-US" b="1" i="1"/>
              <a:t>tasks</a:t>
            </a:r>
            <a:r>
              <a:rPr lang="en-US"/>
              <a:t> rather than </a:t>
            </a:r>
            <a:r>
              <a:rPr lang="en-US" b="1" i="1"/>
              <a:t>threads</a:t>
            </a:r>
            <a:endParaRPr lang="en-US" b="1" i="1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Thread creation is done through </a:t>
            </a:r>
            <a:r>
              <a:rPr lang="en-US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clone()</a:t>
            </a:r>
            <a:r>
              <a:rPr lang="en-US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US"/>
              <a:t>system call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clone() </a:t>
            </a:r>
            <a:r>
              <a:rPr lang="en-US"/>
              <a:t>allows a child task to share the address space of the parent task (process)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Flags control behavior</a:t>
            </a:r>
            <a:endParaRPr lang="en-US"/>
          </a:p>
          <a:p>
            <a:pPr marL="742950" lvl="1" indent="-160020" algn="l" rtl="0">
              <a:spcBef>
                <a:spcPts val="630"/>
              </a:spcBef>
              <a:spcAft>
                <a:spcPts val="0"/>
              </a:spcAft>
              <a:buSzPts val="1980"/>
              <a:buNone/>
            </a:pPr>
          </a:p>
          <a:p>
            <a:pPr marL="742950" lvl="1" indent="-160020" algn="l" rtl="0">
              <a:spcBef>
                <a:spcPts val="630"/>
              </a:spcBef>
              <a:spcAft>
                <a:spcPts val="0"/>
              </a:spcAft>
              <a:buSzPts val="1980"/>
              <a:buNone/>
            </a:pPr>
          </a:p>
          <a:p>
            <a:pPr marL="742950" lvl="1" indent="-160020" algn="l" rtl="0">
              <a:spcBef>
                <a:spcPts val="630"/>
              </a:spcBef>
              <a:spcAft>
                <a:spcPts val="0"/>
              </a:spcAft>
              <a:buSzPts val="1980"/>
              <a:buNone/>
            </a:pPr>
          </a:p>
          <a:p>
            <a:pPr marL="457200" lvl="1" indent="0" algn="l" rtl="0">
              <a:spcBef>
                <a:spcPts val="630"/>
              </a:spcBef>
              <a:spcAft>
                <a:spcPts val="0"/>
              </a:spcAft>
              <a:buSzPts val="1980"/>
              <a:buFont typeface="Arial" panose="020B0604020202020204"/>
              <a:buNone/>
            </a:pPr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Font typeface="Arial" panose="020B0604020202020204"/>
              <a:buNone/>
            </a:pP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 b="1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struct task_struct </a:t>
            </a:r>
            <a:r>
              <a:rPr lang="en-US"/>
              <a:t>points to process data structures (shared or unique)</a:t>
            </a:r>
            <a:endParaRPr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42900" lvl="0" indent="-217170" algn="l" rtl="0">
              <a:spcBef>
                <a:spcPts val="630"/>
              </a:spcBef>
              <a:spcAft>
                <a:spcPts val="0"/>
              </a:spcAft>
              <a:buSzPts val="1980"/>
              <a:buNone/>
            </a:pPr>
          </a:p>
        </p:txBody>
      </p:sp>
      <p:pic>
        <p:nvPicPr>
          <p:cNvPr id="436" name="Google Shape;436;p6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616200" y="3032125"/>
            <a:ext cx="3954463" cy="144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3"/>
          <p:cNvSpPr txBox="1"/>
          <p:nvPr>
            <p:ph type="ctrTitle"/>
          </p:nvPr>
        </p:nvSpPr>
        <p:spPr>
          <a:xfrm>
            <a:off x="685800" y="795338"/>
            <a:ext cx="7772400" cy="212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 of Chapter 4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"/>
          <p:cNvSpPr txBox="1"/>
          <p:nvPr>
            <p:ph type="title"/>
          </p:nvPr>
        </p:nvSpPr>
        <p:spPr>
          <a:xfrm>
            <a:off x="885825" y="168870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Multithreaded Server Architecture</a:t>
            </a:r>
            <a:endParaRPr lang="en-US"/>
          </a:p>
        </p:txBody>
      </p:sp>
      <p:pic>
        <p:nvPicPr>
          <p:cNvPr id="101" name="Google Shape;101;p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84200" y="2006600"/>
            <a:ext cx="7966075" cy="284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/>
          <p:nvPr>
            <p:ph type="title"/>
          </p:nvPr>
        </p:nvSpPr>
        <p:spPr>
          <a:xfrm>
            <a:off x="862013" y="481242"/>
            <a:ext cx="6951662" cy="31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Benefits</a:t>
            </a:r>
            <a:endParaRPr lang="en-US"/>
          </a:p>
        </p:txBody>
      </p:sp>
      <p:sp>
        <p:nvSpPr>
          <p:cNvPr id="108" name="Google Shape;108;p7"/>
          <p:cNvSpPr txBox="1"/>
          <p:nvPr>
            <p:ph type="body" idx="1"/>
          </p:nvPr>
        </p:nvSpPr>
        <p:spPr>
          <a:xfrm>
            <a:off x="806450" y="1233488"/>
            <a:ext cx="720725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 b="1"/>
              <a:t>Responsiveness – </a:t>
            </a:r>
            <a:r>
              <a:rPr lang="en-US"/>
              <a:t>may allow continued execution if part of process is blocked, especially important for user interfaces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 b="1"/>
              <a:t>Resource Sharing – </a:t>
            </a:r>
            <a:r>
              <a:rPr lang="en-US"/>
              <a:t>threads share resources of process, easier than shared memory or message passing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 b="1"/>
              <a:t>Economy – </a:t>
            </a:r>
            <a:r>
              <a:rPr lang="en-US"/>
              <a:t>cheaper than process creation, thread switching lower overhead than context switching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 b="1"/>
              <a:t>Scalability – </a:t>
            </a:r>
            <a:r>
              <a:rPr lang="en-US"/>
              <a:t>process can take advantage of multicore architectures</a:t>
            </a:r>
            <a:br>
              <a:rPr lang="en-US"/>
            </a:br>
            <a:endParaRPr lang="en-US"/>
          </a:p>
          <a:p>
            <a:pPr marL="342900" lvl="0" indent="-217170" algn="l" rtl="0">
              <a:spcBef>
                <a:spcPts val="630"/>
              </a:spcBef>
              <a:spcAft>
                <a:spcPts val="0"/>
              </a:spcAft>
              <a:buSzPts val="1980"/>
              <a:buNone/>
            </a:pP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"/>
          <p:cNvSpPr txBox="1"/>
          <p:nvPr>
            <p:ph type="title"/>
          </p:nvPr>
        </p:nvSpPr>
        <p:spPr>
          <a:xfrm>
            <a:off x="1012825" y="222868"/>
            <a:ext cx="767397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Multicore Programming</a:t>
            </a:r>
            <a:endParaRPr lang="en-US"/>
          </a:p>
        </p:txBody>
      </p:sp>
      <p:sp>
        <p:nvSpPr>
          <p:cNvPr id="114" name="Google Shape;114;p8"/>
          <p:cNvSpPr txBox="1"/>
          <p:nvPr>
            <p:ph type="body" idx="1"/>
          </p:nvPr>
        </p:nvSpPr>
        <p:spPr>
          <a:xfrm>
            <a:off x="808002" y="1208088"/>
            <a:ext cx="7723188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 b="1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Multicore</a:t>
            </a:r>
            <a:r>
              <a:rPr lang="en-US"/>
              <a:t> or </a:t>
            </a:r>
            <a:r>
              <a:rPr lang="en-US" b="1">
                <a:solidFill>
                  <a:srgbClr val="0066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multiprocessor</a:t>
            </a:r>
            <a:r>
              <a:rPr lang="en-US"/>
              <a:t> systems puts pressure on programmers, challenges include: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 b="1"/>
              <a:t>Dividing activities</a:t>
            </a:r>
            <a:endParaRPr lang="en-US" b="1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 b="1"/>
              <a:t>Balance</a:t>
            </a:r>
            <a:endParaRPr lang="en-US" b="1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 b="1"/>
              <a:t>Data splitting</a:t>
            </a:r>
            <a:endParaRPr lang="en-US" b="1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 b="1"/>
              <a:t>Data dependency</a:t>
            </a:r>
            <a:endParaRPr lang="en-US" b="1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 b="1"/>
              <a:t>Testing and debugging</a:t>
            </a:r>
            <a:endParaRPr lang="en-US" b="1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 b="1" i="1"/>
              <a:t>Parallelism</a:t>
            </a:r>
            <a:r>
              <a:rPr lang="en-US"/>
              <a:t> implies a system can perform more than one task simultaneously</a:t>
            </a:r>
            <a:endParaRPr lang="en-US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Char char="▪"/>
            </a:pPr>
            <a:r>
              <a:rPr lang="en-US" b="1" i="1"/>
              <a:t>Concurrency</a:t>
            </a:r>
            <a:r>
              <a:rPr lang="en-US"/>
              <a:t> supports more than one task making progress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Char char="•"/>
            </a:pPr>
            <a:r>
              <a:rPr lang="en-US"/>
              <a:t>Single processor / core, scheduler providing concurrency</a:t>
            </a:r>
            <a:endParaRPr lang="en-US"/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Font typeface="Arial" panose="020B0604020202020204"/>
              <a:buNone/>
            </a:pPr>
          </a:p>
          <a:p>
            <a:pPr marL="742950" lvl="1" indent="-285750" algn="l" rtl="0">
              <a:spcBef>
                <a:spcPts val="630"/>
              </a:spcBef>
              <a:spcAft>
                <a:spcPts val="0"/>
              </a:spcAft>
              <a:buSzPts val="1980"/>
              <a:buFont typeface="Arial" panose="020B0604020202020204"/>
              <a:buNone/>
            </a:p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"/>
          <p:cNvSpPr txBox="1"/>
          <p:nvPr>
            <p:ph type="title"/>
          </p:nvPr>
        </p:nvSpPr>
        <p:spPr>
          <a:xfrm>
            <a:off x="676275" y="222215"/>
            <a:ext cx="82296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Concurrency vs. Parallelism</a:t>
            </a:r>
            <a:endParaRPr lang="en-US"/>
          </a:p>
        </p:txBody>
      </p:sp>
      <p:sp>
        <p:nvSpPr>
          <p:cNvPr id="120" name="Google Shape;120;p9"/>
          <p:cNvSpPr/>
          <p:nvPr/>
        </p:nvSpPr>
        <p:spPr>
          <a:xfrm>
            <a:off x="802433" y="1163638"/>
            <a:ext cx="7912359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8950" marR="0" lvl="0" indent="-488950" algn="l" rtl="0"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1980"/>
              <a:buFont typeface="Noto Sans Symbols"/>
              <a:buChar char="▪"/>
            </a:pPr>
            <a:r>
              <a:rPr lang="en-US"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Concurrent execution on single-core system:</a:t>
            </a:r>
            <a:endParaRPr lang="en-US" sz="1800" b="1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488950" marR="0" lvl="0" indent="-386080" algn="l" rtl="0"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 panose="020B0604020202020204"/>
              <a:buNone/>
            </a:pPr>
            <a:endParaRPr sz="1800" b="1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488950" marR="0" lvl="0" indent="-386080" algn="l" rtl="0"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 panose="020B0604020202020204"/>
              <a:buNone/>
            </a:pPr>
            <a:endParaRPr sz="1800" b="1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488950" marR="0" lvl="0" indent="-386080" algn="l" rtl="0"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 panose="020B0604020202020204"/>
              <a:buNone/>
            </a:pPr>
            <a:endParaRPr sz="1800" b="1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488950" marR="0" lvl="0" indent="-488950" algn="l" rtl="0"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 panose="020B0604020202020204"/>
              <a:buNone/>
            </a:pPr>
            <a:endParaRPr sz="1800" b="1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488950" marR="0" lvl="0" indent="-488950" algn="l" rtl="0"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980"/>
              <a:buFont typeface="Noto Sans Symbols"/>
              <a:buChar char="▪"/>
            </a:pPr>
            <a:r>
              <a:rPr lang="en-US" sz="1800" b="1" i="0" u="none" strike="noStrike" cap="none">
                <a:solidFill>
                  <a:schemeClr val="dk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Parallelism on a multi-core system:</a:t>
            </a:r>
            <a:endParaRPr lang="en-US" sz="1800" b="1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  <a:p>
            <a:pPr marL="488950" marR="0" lvl="0" indent="-386080" algn="l" rtl="0">
              <a:spcBef>
                <a:spcPts val="630"/>
              </a:spcBef>
              <a:spcAft>
                <a:spcPts val="0"/>
              </a:spcAft>
              <a:buClr>
                <a:srgbClr val="993300"/>
              </a:buClr>
              <a:buSzPts val="1620"/>
              <a:buFont typeface="Arial" panose="020B0604020202020204"/>
              <a:buNone/>
            </a:pPr>
            <a:endParaRPr sz="1800" b="1" i="0" u="none" strike="noStrike" cap="none">
              <a:solidFill>
                <a:schemeClr val="dk1"/>
              </a:solidFill>
              <a:latin typeface="Helvetica Neue" panose="020B0604020202020204"/>
              <a:ea typeface="Helvetica Neue" panose="020B0604020202020204"/>
              <a:cs typeface="Helvetica Neue" panose="020B0604020202020204"/>
              <a:sym typeface="Helvetica Neue" panose="020B0604020202020204"/>
            </a:endParaRPr>
          </a:p>
        </p:txBody>
      </p:sp>
      <p:pic>
        <p:nvPicPr>
          <p:cNvPr id="121" name="Google Shape;121;p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87413" y="1830388"/>
            <a:ext cx="7799387" cy="86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25675" y="3647589"/>
            <a:ext cx="4692650" cy="1627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9894</Words>
  <Application>WPS Presentation</Application>
  <PresentationFormat/>
  <Paragraphs>371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0" baseType="lpstr">
      <vt:lpstr>Arial</vt:lpstr>
      <vt:lpstr>SimSun</vt:lpstr>
      <vt:lpstr>Wingdings</vt:lpstr>
      <vt:lpstr>Arial</vt:lpstr>
      <vt:lpstr>Noto Sans Symbols</vt:lpstr>
      <vt:lpstr>AMGDT</vt:lpstr>
      <vt:lpstr>Helvetica Neue</vt:lpstr>
      <vt:lpstr>Arimo</vt:lpstr>
      <vt:lpstr>Times New Roman</vt:lpstr>
      <vt:lpstr>Verdana</vt:lpstr>
      <vt:lpstr>Calibri</vt:lpstr>
      <vt:lpstr>Microsoft YaHei</vt:lpstr>
      <vt:lpstr>Arial Unicode MS</vt:lpstr>
      <vt:lpstr>Courier New</vt:lpstr>
      <vt:lpstr>os-8</vt:lpstr>
      <vt:lpstr>Chapter 4:  Threads &amp; Concurrency </vt:lpstr>
      <vt:lpstr>Outline</vt:lpstr>
      <vt:lpstr>Objectives</vt:lpstr>
      <vt:lpstr>Motivation</vt:lpstr>
      <vt:lpstr>Single and Multithreaded Processes</vt:lpstr>
      <vt:lpstr>Multithreaded Server Architecture</vt:lpstr>
      <vt:lpstr>Benefits</vt:lpstr>
      <vt:lpstr>Multicore Programming</vt:lpstr>
      <vt:lpstr>Concurrency vs. Parallelism</vt:lpstr>
      <vt:lpstr>Multicore Programming</vt:lpstr>
      <vt:lpstr>Data and Task Parallelism</vt:lpstr>
      <vt:lpstr>Amdahl’s Law</vt:lpstr>
      <vt:lpstr>Amdahl’s Law</vt:lpstr>
      <vt:lpstr>User Threads and Kernel Threads</vt:lpstr>
      <vt:lpstr>User and Kernel Threads</vt:lpstr>
      <vt:lpstr>Multithreading Models</vt:lpstr>
      <vt:lpstr>Many-to-One</vt:lpstr>
      <vt:lpstr>One-to-One</vt:lpstr>
      <vt:lpstr>Many-to-Many Model</vt:lpstr>
      <vt:lpstr>Two-level Model</vt:lpstr>
      <vt:lpstr>Thread Libraries</vt:lpstr>
      <vt:lpstr>Pthreads</vt:lpstr>
      <vt:lpstr>Pthreads Example</vt:lpstr>
      <vt:lpstr>Pthreads Example (Cont.)</vt:lpstr>
      <vt:lpstr>Pthreads Code for Joining 10 Threads</vt:lpstr>
      <vt:lpstr>Windows  Multithreaded C Program</vt:lpstr>
      <vt:lpstr>Windows  Multithreaded C Program (Cont.)</vt:lpstr>
      <vt:lpstr>Java Threads</vt:lpstr>
      <vt:lpstr>Java Threads</vt:lpstr>
      <vt:lpstr>Java Executor Framework</vt:lpstr>
      <vt:lpstr>Java Executor Framework</vt:lpstr>
      <vt:lpstr>Java Executor Framework (Cont.)</vt:lpstr>
      <vt:lpstr>Implicit Threading</vt:lpstr>
      <vt:lpstr>Thread Pools</vt:lpstr>
      <vt:lpstr>Java Thread Pools</vt:lpstr>
      <vt:lpstr>Java Thread Pools (Cont.)</vt:lpstr>
      <vt:lpstr>Fork-Join Parallelism</vt:lpstr>
      <vt:lpstr>Fork-Join Parallelism</vt:lpstr>
      <vt:lpstr>Fork-Join Parallelism</vt:lpstr>
      <vt:lpstr>Fork-Join Parallelism in Java</vt:lpstr>
      <vt:lpstr>Fork-Join Parallelism in Java</vt:lpstr>
      <vt:lpstr>Fork-Join Parallelism in Java</vt:lpstr>
      <vt:lpstr>Threading Issues</vt:lpstr>
      <vt:lpstr>Semantics of fork() and exec()</vt:lpstr>
      <vt:lpstr>Signal Handling</vt:lpstr>
      <vt:lpstr>Thread Cancellation</vt:lpstr>
      <vt:lpstr>Thread Cancellation (Cont.)</vt:lpstr>
      <vt:lpstr>Thread Cancellation in Java</vt:lpstr>
      <vt:lpstr>Thread-Local Storage</vt:lpstr>
      <vt:lpstr>Operating System Examples</vt:lpstr>
      <vt:lpstr>Windows Threads</vt:lpstr>
      <vt:lpstr>Windows Threads (Cont.)</vt:lpstr>
      <vt:lpstr>Windows Threads Data Structures</vt:lpstr>
      <vt:lpstr>Linux Threads</vt:lpstr>
      <vt:lpstr>End of Chapter 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4:  Threads &amp; Concurrency </dc:title>
  <dc:creator>Lucent End User</dc:creator>
  <cp:lastModifiedBy>MEHRIN FARZANA (2101013)</cp:lastModifiedBy>
  <cp:revision>2</cp:revision>
  <dcterms:created xsi:type="dcterms:W3CDTF">2025-06-23T11:31:21Z</dcterms:created>
  <dcterms:modified xsi:type="dcterms:W3CDTF">2025-06-23T11:31:35Z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461A3F52C3124137A75D30752D839CEA_12</vt:lpwstr>
  </property>
  <property fmtid="{D5CDD505-2E9C-101B-9397-08002B2CF9AE}" pid="3" name="KSOProductBuildVer">
    <vt:lpwstr>1033-12.2.0.21546</vt:lpwstr>
  </property>
</Properties>
</file>